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3" r:id="rId2"/>
  </p:sldMasterIdLst>
  <p:notesMasterIdLst>
    <p:notesMasterId r:id="rId20"/>
  </p:notesMasterIdLst>
  <p:handoutMasterIdLst>
    <p:handoutMasterId r:id="rId21"/>
  </p:handoutMasterIdLst>
  <p:sldIdLst>
    <p:sldId id="256" r:id="rId3"/>
    <p:sldId id="288" r:id="rId4"/>
    <p:sldId id="290" r:id="rId5"/>
    <p:sldId id="289" r:id="rId6"/>
    <p:sldId id="291" r:id="rId7"/>
    <p:sldId id="306" r:id="rId8"/>
    <p:sldId id="292" r:id="rId9"/>
    <p:sldId id="295" r:id="rId10"/>
    <p:sldId id="309" r:id="rId11"/>
    <p:sldId id="297" r:id="rId12"/>
    <p:sldId id="299" r:id="rId13"/>
    <p:sldId id="298" r:id="rId14"/>
    <p:sldId id="300" r:id="rId15"/>
    <p:sldId id="301" r:id="rId16"/>
    <p:sldId id="308" r:id="rId17"/>
    <p:sldId id="302" r:id="rId18"/>
    <p:sldId id="304" r:id="rId19"/>
  </p:sldIdLst>
  <p:sldSz cx="9144000" cy="6858000" type="screen4x3"/>
  <p:notesSz cx="6858000" cy="9144000"/>
  <p:embeddedFontLst>
    <p:embeddedFont>
      <p:font typeface="Arial Black" pitchFamily="34" charset="0"/>
      <p:bold r:id="rId22"/>
    </p:embeddedFont>
    <p:embeddedFont>
      <p:font typeface="Tahoma" pitchFamily="34" charset="0"/>
      <p:regular r:id="rId23"/>
      <p:bold r:id="rId24"/>
    </p:embeddedFont>
    <p:embeddedFont>
      <p:font typeface="GOST type A" pitchFamily="34" charset="0"/>
      <p:regular r:id="rId2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58D"/>
    <a:srgbClr val="808080"/>
    <a:srgbClr val="FCFCFC"/>
    <a:srgbClr val="E8E8E8"/>
    <a:srgbClr val="FFD84B"/>
    <a:srgbClr val="FFFFFF"/>
    <a:srgbClr val="CC3300"/>
    <a:srgbClr val="FFC3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29" autoAdjust="0"/>
    <p:restoredTop sz="94660"/>
  </p:normalViewPr>
  <p:slideViewPr>
    <p:cSldViewPr>
      <p:cViewPr varScale="1">
        <p:scale>
          <a:sx n="88" d="100"/>
          <a:sy n="8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731A8C4-F11E-4EAF-880A-C231E6BF8F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DBED29-16F6-48DB-827A-4BB4C90C66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7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2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1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2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766F7-6278-4352-A822-7BE3AFA5CA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531B1-84CF-40A5-854E-4DD4D5D6DC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8DD8-AF46-49F0-ADFE-8A642F5C6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C60C6-2F92-4685-A1C5-4245DA85C6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6DE82-AFBD-4FA3-A831-58EC5E4FF1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BE2E1-663E-4C66-9C7B-E986A55C82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0" y="2514600"/>
            <a:ext cx="9144000" cy="1066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gray">
          <a:xfrm>
            <a:off x="0" y="0"/>
            <a:ext cx="9144000" cy="2514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6" name="Picture 24" descr="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03188"/>
            <a:ext cx="4162425" cy="408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ChangeArrowheads="1"/>
          </p:cNvSpPr>
          <p:nvPr/>
        </p:nvSpPr>
        <p:spPr bwMode="gray">
          <a:xfrm>
            <a:off x="0" y="3200400"/>
            <a:ext cx="9144000" cy="3657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8" name="Picture 25" descr="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048000"/>
            <a:ext cx="1981200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6" descr="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876800"/>
            <a:ext cx="138271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57200" y="685800"/>
            <a:ext cx="8229600" cy="1524000"/>
          </a:xfrm>
        </p:spPr>
        <p:txBody>
          <a:bodyPr/>
          <a:lstStyle>
            <a:lvl1pPr>
              <a:defRPr sz="55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590800"/>
            <a:ext cx="5715000" cy="5334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dt" sz="half" idx="10"/>
          </p:nvPr>
        </p:nvSpPr>
        <p:spPr bwMode="white">
          <a:xfrm>
            <a:off x="1295400" y="6553200"/>
            <a:ext cx="2133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8"/>
          <p:cNvSpPr>
            <a:spLocks noGrp="1" noChangeArrowheads="1"/>
          </p:cNvSpPr>
          <p:nvPr>
            <p:ph type="ftr" sz="quarter" idx="11"/>
          </p:nvPr>
        </p:nvSpPr>
        <p:spPr bwMode="white">
          <a:xfrm>
            <a:off x="3657600" y="6553200"/>
            <a:ext cx="2895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9"/>
          <p:cNvSpPr>
            <a:spLocks noGrp="1" noChangeArrowheads="1"/>
          </p:cNvSpPr>
          <p:nvPr>
            <p:ph type="sldNum" sz="quarter" idx="12"/>
          </p:nvPr>
        </p:nvSpPr>
        <p:spPr bwMode="white">
          <a:xfrm>
            <a:off x="6781800" y="6553200"/>
            <a:ext cx="10668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AE7012A-4951-4EF4-AAEA-84BA15A6E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04769-DDEC-49CD-A9AE-D4400937D6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7B553-08F8-4869-A52C-BA9772B5A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C3246-3E47-4DD2-8863-649B5DA46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79C61-25FE-4DDF-B0BC-8066B11B4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462A2-7A6B-40A8-B679-3680B04B3D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B5223-FE83-4A41-937A-8A9C8D15B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45A99-CDF3-4D90-9C8D-032FD81355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730E5-4D73-4EAC-B57D-284182646A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50FDA-2F47-435A-95EA-D01AE7E442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48A2E-4DF7-4F36-A80B-74C10C1D8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4187C-F885-4F08-A3B3-5D6B126CA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31155-E1A1-4D47-884A-1D596C12F4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8F526-1D30-4546-8F0E-32553AB80F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D0D65-F72B-4EF2-A4EB-FCF5F44C8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F5C66-A230-4E26-9929-A46113C2A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F0E58-D27E-4296-8691-F6C30D897D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C44BF-AF09-413C-BDE2-F9B699A73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0DF3A-BB32-4817-8AC7-258B0E1C2B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BE550-06A6-43AD-A732-8B09DA7C5F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C2AC4-2376-4ECA-A0B1-C2C2F08C5A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137CF-39E5-4004-A6EF-065394FFCF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5A7C18E-3F69-459C-AD78-78C629A819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78" r:id="rId2"/>
    <p:sldLayoutId id="2147483677" r:id="rId3"/>
    <p:sldLayoutId id="2147483676" r:id="rId4"/>
    <p:sldLayoutId id="2147483675" r:id="rId5"/>
    <p:sldLayoutId id="2147483674" r:id="rId6"/>
    <p:sldLayoutId id="2147483673" r:id="rId7"/>
    <p:sldLayoutId id="2147483672" r:id="rId8"/>
    <p:sldLayoutId id="2147483671" r:id="rId9"/>
    <p:sldLayoutId id="2147483670" r:id="rId10"/>
    <p:sldLayoutId id="2147483669" r:id="rId11"/>
    <p:sldLayoutId id="2147483668" r:id="rId12"/>
    <p:sldLayoutId id="2147483667" r:id="rId13"/>
    <p:sldLayoutId id="2147483666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tint val="0"/>
                <a:invGamma/>
              </a:schemeClr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0"/>
          <p:cNvGrpSpPr>
            <a:grpSpLocks/>
          </p:cNvGrpSpPr>
          <p:nvPr/>
        </p:nvGrpSpPr>
        <p:grpSpPr bwMode="auto">
          <a:xfrm>
            <a:off x="0" y="0"/>
            <a:ext cx="9144000" cy="1447800"/>
            <a:chOff x="0" y="0"/>
            <a:chExt cx="5760" cy="912"/>
          </a:xfrm>
        </p:grpSpPr>
        <p:sp>
          <p:nvSpPr>
            <p:cNvPr id="1031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5760" cy="24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2862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2" name="Rectangle 8"/>
            <p:cNvSpPr>
              <a:spLocks noChangeArrowheads="1"/>
            </p:cNvSpPr>
            <p:nvPr userDrawn="1"/>
          </p:nvSpPr>
          <p:spPr bwMode="gray">
            <a:xfrm>
              <a:off x="1248" y="240"/>
              <a:ext cx="4512" cy="48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gray">
            <a:xfrm>
              <a:off x="0" y="720"/>
              <a:ext cx="5760" cy="19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pic>
        <p:nvPicPr>
          <p:cNvPr id="16387" name="Picture 26" descr="0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715250" y="77788"/>
            <a:ext cx="10668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3525"/>
            <a:ext cx="82296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6526B19-90C3-43EB-BC05-707CCFD1FE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1143000"/>
            <a:ext cx="8458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1" r:id="rId2"/>
    <p:sldLayoutId id="2147483690" r:id="rId3"/>
    <p:sldLayoutId id="2147483689" r:id="rId4"/>
    <p:sldLayoutId id="2147483688" r:id="rId5"/>
    <p:sldLayoutId id="2147483687" r:id="rId6"/>
    <p:sldLayoutId id="2147483686" r:id="rId7"/>
    <p:sldLayoutId id="2147483685" r:id="rId8"/>
    <p:sldLayoutId id="2147483684" r:id="rId9"/>
    <p:sldLayoutId id="2147483683" r:id="rId10"/>
    <p:sldLayoutId id="2147483682" r:id="rId11"/>
    <p:sldLayoutId id="2147483681" r:id="rId12"/>
    <p:sldLayoutId id="2147483680" r:id="rId13"/>
    <p:sldLayoutId id="2147483679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2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21.bin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image" Target="../media/image32.png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0.png"/><Relationship Id="rId11" Type="http://schemas.openxmlformats.org/officeDocument/2006/relationships/oleObject" Target="../embeddings/oleObject26.bin"/><Relationship Id="rId5" Type="http://schemas.openxmlformats.org/officeDocument/2006/relationships/image" Target="../media/image39.png"/><Relationship Id="rId10" Type="http://schemas.openxmlformats.org/officeDocument/2006/relationships/oleObject" Target="../embeddings/oleObject25.bin"/><Relationship Id="rId4" Type="http://schemas.openxmlformats.org/officeDocument/2006/relationships/image" Target="../media/image33.png"/><Relationship Id="rId9" Type="http://schemas.openxmlformats.org/officeDocument/2006/relationships/oleObject" Target="../embeddings/oleObject2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7" Type="http://schemas.openxmlformats.org/officeDocument/2006/relationships/image" Target="../media/image46.jpe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gif"/><Relationship Id="rId5" Type="http://schemas.openxmlformats.org/officeDocument/2006/relationships/image" Target="../media/image44.jpeg"/><Relationship Id="rId4" Type="http://schemas.openxmlformats.org/officeDocument/2006/relationships/image" Target="../media/image4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8.bin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1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7%20&#1082;&#1083;&#1072;&#1089;&#1089;%20&#1086;&#1090;&#1082;%20&#1091;&#1088;&#1086;&#1082;\nina_brodskaya_-_kak_tebya_zovut.mp3" TargetMode="External"/><Relationship Id="rId6" Type="http://schemas.openxmlformats.org/officeDocument/2006/relationships/image" Target="../media/image28.gif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-214313" y="2714625"/>
            <a:ext cx="6500813" cy="1470025"/>
          </a:xfrm>
          <a:effectLst>
            <a:outerShdw dist="35921" dir="2700000" algn="ctr" rotWithShape="0">
              <a:srgbClr val="FFFFFF"/>
            </a:outerShdw>
          </a:effectLst>
        </p:spPr>
        <p:txBody>
          <a:bodyPr/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ru-RU" sz="4400" smtClean="0">
                <a:solidFill>
                  <a:srgbClr val="000099"/>
                </a:solidFill>
                <a:latin typeface="Arial Black" pitchFamily="34" charset="0"/>
              </a:rPr>
              <a:t>Совместные действия </a:t>
            </a:r>
            <a:r>
              <a:rPr lang="ru-RU" sz="4000" smtClean="0">
                <a:solidFill>
                  <a:srgbClr val="000099"/>
                </a:solidFill>
                <a:latin typeface="Arial Black" pitchFamily="34" charset="0"/>
              </a:rPr>
              <a:t/>
            </a:r>
            <a:br>
              <a:rPr lang="ru-RU" sz="4000" smtClean="0">
                <a:solidFill>
                  <a:srgbClr val="000099"/>
                </a:solidFill>
                <a:latin typeface="Arial Black" pitchFamily="34" charset="0"/>
              </a:rPr>
            </a:br>
            <a:r>
              <a:rPr lang="ru-RU" sz="4000" smtClean="0">
                <a:solidFill>
                  <a:srgbClr val="000099"/>
                </a:solidFill>
              </a:rPr>
              <a:t>над алгебраическими дробями</a:t>
            </a:r>
            <a:r>
              <a:rPr lang="ru-RU" sz="3600" smtClean="0">
                <a:solidFill>
                  <a:srgbClr val="000099"/>
                </a:solidFill>
              </a:rPr>
              <a:t/>
            </a:r>
            <a:br>
              <a:rPr lang="ru-RU" sz="3600" smtClean="0">
                <a:solidFill>
                  <a:srgbClr val="000099"/>
                </a:solidFill>
              </a:rPr>
            </a:br>
            <a:endParaRPr lang="en-US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gray">
          <a:xfrm>
            <a:off x="15875" y="214313"/>
            <a:ext cx="5556250" cy="14478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197" name="Прямоугольник 2"/>
          <p:cNvSpPr>
            <a:spLocks noChangeArrowheads="1"/>
          </p:cNvSpPr>
          <p:nvPr/>
        </p:nvSpPr>
        <p:spPr bwMode="auto">
          <a:xfrm>
            <a:off x="1357313" y="428625"/>
            <a:ext cx="657225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ru-RU" sz="4800">
                <a:solidFill>
                  <a:srgbClr val="000066"/>
                </a:solidFill>
                <a:latin typeface="Arial Black" pitchFamily="34" charset="0"/>
              </a:rPr>
              <a:t> Сделайте выбор</a:t>
            </a:r>
            <a:endParaRPr lang="ru-RU" sz="4800">
              <a:latin typeface="Arial Black" pitchFamily="34" charset="0"/>
            </a:endParaRP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1331913" y="2214563"/>
          <a:ext cx="6851650" cy="1724025"/>
        </p:xfrm>
        <a:graphic>
          <a:graphicData uri="http://schemas.openxmlformats.org/presentationml/2006/ole">
            <p:oleObj spid="_x0000_s8194" name="Формула" r:id="rId3" imgW="1549080" imgH="419040" progId="Equation.3">
              <p:embed/>
            </p:oleObj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1428750" y="4138613"/>
          <a:ext cx="6754813" cy="1814512"/>
        </p:xfrm>
        <a:graphic>
          <a:graphicData uri="http://schemas.openxmlformats.org/presentationml/2006/ole">
            <p:oleObj spid="_x0000_s8195" name="Формула" r:id="rId4" imgW="182880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9" name="Group 40"/>
          <p:cNvGrpSpPr>
            <a:grpSpLocks noChangeAspect="1"/>
          </p:cNvGrpSpPr>
          <p:nvPr/>
        </p:nvGrpSpPr>
        <p:grpSpPr bwMode="auto">
          <a:xfrm>
            <a:off x="1357313" y="3929063"/>
            <a:ext cx="1400175" cy="1547812"/>
            <a:chOff x="2064" y="1008"/>
            <a:chExt cx="722" cy="866"/>
          </a:xfrm>
        </p:grpSpPr>
        <p:sp>
          <p:nvSpPr>
            <p:cNvPr id="9255" name="Oval 41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256" name="Group 42"/>
            <p:cNvGrpSpPr>
              <a:grpSpLocks/>
            </p:cNvGrpSpPr>
            <p:nvPr/>
          </p:nvGrpSpPr>
          <p:grpSpPr bwMode="auto">
            <a:xfrm>
              <a:off x="2086" y="1030"/>
              <a:ext cx="680" cy="844"/>
              <a:chOff x="3975" y="1593"/>
              <a:chExt cx="931" cy="1157"/>
            </a:xfrm>
          </p:grpSpPr>
          <p:pic>
            <p:nvPicPr>
              <p:cNvPr id="9268" name="Picture 43" descr="circuler_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69" name="Oval 44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2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9270" name="Picture 45" descr="light_shadow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9271" name="Group 46"/>
              <p:cNvGrpSpPr>
                <a:grpSpLocks/>
              </p:cNvGrpSpPr>
              <p:nvPr/>
            </p:nvGrpSpPr>
            <p:grpSpPr bwMode="auto">
              <a:xfrm rot="-3733502" flipH="1" flipV="1">
                <a:off x="4250" y="2244"/>
                <a:ext cx="821" cy="191"/>
                <a:chOff x="2528" y="1060"/>
                <a:chExt cx="894" cy="236"/>
              </a:xfrm>
            </p:grpSpPr>
            <p:grpSp>
              <p:nvGrpSpPr>
                <p:cNvPr id="9272" name="Group 47"/>
                <p:cNvGrpSpPr>
                  <a:grpSpLocks/>
                </p:cNvGrpSpPr>
                <p:nvPr/>
              </p:nvGrpSpPr>
              <p:grpSpPr bwMode="auto"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9278" name="AutoShape 4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79" name="AutoShape 4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80" name="AutoShape 5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81" name="AutoShape 5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273" name="Group 52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9274" name="AutoShape 5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75" name="AutoShape 5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76" name="AutoShape 5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77" name="AutoShape 5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257" name="Group 57"/>
            <p:cNvGrpSpPr>
              <a:grpSpLocks/>
            </p:cNvGrpSpPr>
            <p:nvPr/>
          </p:nvGrpSpPr>
          <p:grpSpPr bwMode="auto">
            <a:xfrm rot="-3733502" flipH="1" flipV="1">
              <a:off x="2362" y="1508"/>
              <a:ext cx="528" cy="122"/>
              <a:chOff x="2528" y="1060"/>
              <a:chExt cx="894" cy="236"/>
            </a:xfrm>
          </p:grpSpPr>
          <p:grpSp>
            <p:nvGrpSpPr>
              <p:cNvPr id="9258" name="Group 58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9264" name="AutoShape 5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65" name="AutoShape 6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66" name="AutoShape 61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67" name="AutoShape 62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259" name="Group 63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9260" name="AutoShape 6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61" name="AutoShape 65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62" name="AutoShape 66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63" name="AutoShape 67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9220" name="Group 69"/>
          <p:cNvGrpSpPr>
            <a:grpSpLocks noChangeAspect="1"/>
          </p:cNvGrpSpPr>
          <p:nvPr/>
        </p:nvGrpSpPr>
        <p:grpSpPr bwMode="auto">
          <a:xfrm>
            <a:off x="1285875" y="2127250"/>
            <a:ext cx="1476375" cy="1531938"/>
            <a:chOff x="2064" y="1008"/>
            <a:chExt cx="722" cy="866"/>
          </a:xfrm>
        </p:grpSpPr>
        <p:sp>
          <p:nvSpPr>
            <p:cNvPr id="9228" name="Oval 70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229" name="Group 71"/>
            <p:cNvGrpSpPr>
              <a:grpSpLocks/>
            </p:cNvGrpSpPr>
            <p:nvPr/>
          </p:nvGrpSpPr>
          <p:grpSpPr bwMode="auto">
            <a:xfrm>
              <a:off x="2086" y="1030"/>
              <a:ext cx="680" cy="844"/>
              <a:chOff x="3975" y="1593"/>
              <a:chExt cx="931" cy="1157"/>
            </a:xfrm>
          </p:grpSpPr>
          <p:pic>
            <p:nvPicPr>
              <p:cNvPr id="9241" name="Picture 72" descr="circuler_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42" name="Oval 73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1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9243" name="Picture 74" descr="light_shadow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9244" name="Group 75"/>
              <p:cNvGrpSpPr>
                <a:grpSpLocks/>
              </p:cNvGrpSpPr>
              <p:nvPr/>
            </p:nvGrpSpPr>
            <p:grpSpPr bwMode="auto">
              <a:xfrm rot="-3733502" flipH="1" flipV="1">
                <a:off x="4250" y="2244"/>
                <a:ext cx="821" cy="191"/>
                <a:chOff x="2528" y="1060"/>
                <a:chExt cx="894" cy="236"/>
              </a:xfrm>
            </p:grpSpPr>
            <p:grpSp>
              <p:nvGrpSpPr>
                <p:cNvPr id="9245" name="Group 76"/>
                <p:cNvGrpSpPr>
                  <a:grpSpLocks/>
                </p:cNvGrpSpPr>
                <p:nvPr/>
              </p:nvGrpSpPr>
              <p:grpSpPr bwMode="auto"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9251" name="AutoShape 7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52" name="AutoShape 7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53" name="AutoShape 7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54" name="AutoShape 8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246" name="Group 81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9247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48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49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50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230" name="Group 86"/>
            <p:cNvGrpSpPr>
              <a:grpSpLocks/>
            </p:cNvGrpSpPr>
            <p:nvPr/>
          </p:nvGrpSpPr>
          <p:grpSpPr bwMode="auto">
            <a:xfrm rot="-3733502" flipH="1" flipV="1">
              <a:off x="2362" y="1508"/>
              <a:ext cx="528" cy="122"/>
              <a:chOff x="2528" y="1060"/>
              <a:chExt cx="894" cy="236"/>
            </a:xfrm>
          </p:grpSpPr>
          <p:grpSp>
            <p:nvGrpSpPr>
              <p:cNvPr id="9231" name="Group 87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9237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38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39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40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232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9233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34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35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36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2" name="AutoShape 2"/>
          <p:cNvSpPr>
            <a:spLocks noChangeArrowheads="1"/>
          </p:cNvSpPr>
          <p:nvPr/>
        </p:nvSpPr>
        <p:spPr bwMode="gray">
          <a:xfrm>
            <a:off x="15875" y="214313"/>
            <a:ext cx="5556250" cy="14478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22" name="Прямоугольник 2"/>
          <p:cNvSpPr>
            <a:spLocks noChangeArrowheads="1"/>
          </p:cNvSpPr>
          <p:nvPr/>
        </p:nvSpPr>
        <p:spPr bwMode="auto">
          <a:xfrm>
            <a:off x="1428750" y="376238"/>
            <a:ext cx="6072188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ru-RU" sz="4800">
                <a:solidFill>
                  <a:srgbClr val="000066"/>
                </a:solidFill>
                <a:latin typeface="Arial Black" pitchFamily="34" charset="0"/>
              </a:rPr>
              <a:t>Проверь ответы:</a:t>
            </a:r>
            <a:endParaRPr lang="ru-RU" sz="4800">
              <a:latin typeface="Arial Black" pitchFamily="34" charset="0"/>
            </a:endParaRPr>
          </a:p>
        </p:txBody>
      </p:sp>
      <p:sp>
        <p:nvSpPr>
          <p:cNvPr id="9223" name="Rectangle 3"/>
          <p:cNvSpPr txBox="1">
            <a:spLocks noChangeArrowheads="1"/>
          </p:cNvSpPr>
          <p:nvPr/>
        </p:nvSpPr>
        <p:spPr bwMode="auto">
          <a:xfrm>
            <a:off x="5072063" y="2214563"/>
            <a:ext cx="928687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buFont typeface="GOST type A" pitchFamily="34" charset="0"/>
              <a:buNone/>
            </a:pPr>
            <a:r>
              <a:rPr lang="ru-RU" sz="7200">
                <a:latin typeface="Times New Roman" pitchFamily="18" charset="0"/>
              </a:rPr>
              <a:t>2 </a:t>
            </a:r>
          </a:p>
          <a:p>
            <a:pPr marL="609600" indent="-609600">
              <a:spcBef>
                <a:spcPct val="20000"/>
              </a:spcBef>
              <a:buFont typeface="GOST type A" pitchFamily="34" charset="0"/>
              <a:buNone/>
            </a:pPr>
            <a:r>
              <a:rPr lang="ru-RU" sz="7200">
                <a:latin typeface="Times New Roman" pitchFamily="18" charset="0"/>
              </a:rPr>
              <a:t>               </a:t>
            </a:r>
          </a:p>
          <a:p>
            <a:pPr marL="609600" indent="-609600">
              <a:spcBef>
                <a:spcPct val="20000"/>
              </a:spcBef>
              <a:buFont typeface="GOST type A" pitchFamily="34" charset="0"/>
              <a:buNone/>
            </a:pPr>
            <a:r>
              <a:rPr lang="ru-RU" sz="2800"/>
              <a:t>   </a:t>
            </a:r>
          </a:p>
          <a:p>
            <a:pPr marL="609600" indent="-609600">
              <a:spcBef>
                <a:spcPct val="20000"/>
              </a:spcBef>
              <a:buFont typeface="GOST type A" pitchFamily="34" charset="0"/>
              <a:buNone/>
            </a:pPr>
            <a:endParaRPr lang="ru-RU" sz="2800"/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4214813" y="3571875"/>
          <a:ext cx="2786062" cy="2228850"/>
        </p:xfrm>
        <a:graphic>
          <a:graphicData uri="http://schemas.openxmlformats.org/presentationml/2006/ole">
            <p:oleObj spid="_x0000_s9218" name="Формула" r:id="rId5" imgW="533169" imgH="431613" progId="Equation.3">
              <p:embed/>
            </p:oleObj>
          </a:graphicData>
        </a:graphic>
      </p:graphicFrame>
      <p:sp>
        <p:nvSpPr>
          <p:cNvPr id="36" name="Прямоугольник 35"/>
          <p:cNvSpPr/>
          <p:nvPr/>
        </p:nvSpPr>
        <p:spPr>
          <a:xfrm>
            <a:off x="1719263" y="3944938"/>
            <a:ext cx="876300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b="1" kern="0" dirty="0">
                <a:solidFill>
                  <a:srgbClr val="000000"/>
                </a:solidFill>
                <a:latin typeface="Times New Roman" pitchFamily="18" charset="0"/>
              </a:rPr>
              <a:t>2.</a:t>
            </a:r>
            <a:endParaRPr lang="ru-RU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1714500" y="2127250"/>
            <a:ext cx="877888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b="1" kern="0" dirty="0">
                <a:solidFill>
                  <a:srgbClr val="000000"/>
                </a:solidFill>
                <a:latin typeface="Times New Roman" pitchFamily="18" charset="0"/>
              </a:rPr>
              <a:t>1.</a:t>
            </a:r>
            <a:endParaRPr lang="ru-RU" b="1" dirty="0"/>
          </a:p>
        </p:txBody>
      </p:sp>
      <p:sp>
        <p:nvSpPr>
          <p:cNvPr id="67" name="Line 52"/>
          <p:cNvSpPr>
            <a:spLocks noChangeShapeType="1"/>
          </p:cNvSpPr>
          <p:nvPr/>
        </p:nvSpPr>
        <p:spPr bwMode="ltGray">
          <a:xfrm flipV="1">
            <a:off x="2786063" y="2786063"/>
            <a:ext cx="1071562" cy="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ru-RU"/>
          </a:p>
        </p:txBody>
      </p:sp>
      <p:sp>
        <p:nvSpPr>
          <p:cNvPr id="68" name="Line 52"/>
          <p:cNvSpPr>
            <a:spLocks noChangeShapeType="1"/>
          </p:cNvSpPr>
          <p:nvPr/>
        </p:nvSpPr>
        <p:spPr bwMode="ltGray">
          <a:xfrm flipV="1">
            <a:off x="2786063" y="4572000"/>
            <a:ext cx="1071562" cy="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gray">
          <a:xfrm>
            <a:off x="15875" y="214313"/>
            <a:ext cx="5556250" cy="14478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53" name="Прямоугольник 2"/>
          <p:cNvSpPr>
            <a:spLocks noChangeArrowheads="1"/>
          </p:cNvSpPr>
          <p:nvPr/>
        </p:nvSpPr>
        <p:spPr bwMode="auto">
          <a:xfrm>
            <a:off x="1428750" y="376238"/>
            <a:ext cx="6072188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ru-RU" sz="4800">
                <a:solidFill>
                  <a:srgbClr val="000066"/>
                </a:solidFill>
                <a:latin typeface="Arial Black" pitchFamily="34" charset="0"/>
              </a:rPr>
              <a:t>Проверь ответы:</a:t>
            </a:r>
            <a:endParaRPr lang="ru-RU" sz="4800">
              <a:latin typeface="Arial Black" pitchFamily="34" charset="0"/>
            </a:endParaRPr>
          </a:p>
        </p:txBody>
      </p:sp>
      <p:sp>
        <p:nvSpPr>
          <p:cNvPr id="10254" name="Oval 2"/>
          <p:cNvSpPr>
            <a:spLocks noChangeArrowheads="1"/>
          </p:cNvSpPr>
          <p:nvPr/>
        </p:nvSpPr>
        <p:spPr bwMode="gray">
          <a:xfrm>
            <a:off x="2514600" y="2566988"/>
            <a:ext cx="2743200" cy="2743200"/>
          </a:xfrm>
          <a:prstGeom prst="ellipse">
            <a:avLst/>
          </a:prstGeom>
          <a:solidFill>
            <a:srgbClr val="FFFFFF">
              <a:alpha val="79999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5" name="Oval 3"/>
          <p:cNvSpPr>
            <a:spLocks noChangeArrowheads="1"/>
          </p:cNvSpPr>
          <p:nvPr/>
        </p:nvSpPr>
        <p:spPr bwMode="gray">
          <a:xfrm>
            <a:off x="3657600" y="3081338"/>
            <a:ext cx="1619250" cy="1619250"/>
          </a:xfrm>
          <a:prstGeom prst="ellipse">
            <a:avLst/>
          </a:prstGeom>
          <a:solidFill>
            <a:srgbClr val="DCDCDC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Line 4"/>
          <p:cNvSpPr>
            <a:spLocks noChangeShapeType="1"/>
          </p:cNvSpPr>
          <p:nvPr/>
        </p:nvSpPr>
        <p:spPr bwMode="gray">
          <a:xfrm>
            <a:off x="2895600" y="3862388"/>
            <a:ext cx="15240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7" name="Line 5"/>
          <p:cNvSpPr>
            <a:spLocks noChangeShapeType="1"/>
          </p:cNvSpPr>
          <p:nvPr/>
        </p:nvSpPr>
        <p:spPr bwMode="gray">
          <a:xfrm>
            <a:off x="3733800" y="2719388"/>
            <a:ext cx="9144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8" name="Line 6"/>
          <p:cNvSpPr>
            <a:spLocks noChangeShapeType="1"/>
          </p:cNvSpPr>
          <p:nvPr/>
        </p:nvSpPr>
        <p:spPr bwMode="gray">
          <a:xfrm flipH="1">
            <a:off x="3829050" y="4243388"/>
            <a:ext cx="819150" cy="1409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9" name="Line 7"/>
          <p:cNvSpPr>
            <a:spLocks noChangeShapeType="1"/>
          </p:cNvSpPr>
          <p:nvPr/>
        </p:nvSpPr>
        <p:spPr bwMode="gray">
          <a:xfrm>
            <a:off x="5029200" y="4167188"/>
            <a:ext cx="228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0" name="Line 8"/>
          <p:cNvSpPr>
            <a:spLocks noChangeShapeType="1"/>
          </p:cNvSpPr>
          <p:nvPr/>
        </p:nvSpPr>
        <p:spPr bwMode="gray">
          <a:xfrm flipV="1">
            <a:off x="5029200" y="2871788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1" name="Oval 9"/>
          <p:cNvSpPr>
            <a:spLocks noChangeArrowheads="1"/>
          </p:cNvSpPr>
          <p:nvPr/>
        </p:nvSpPr>
        <p:spPr bwMode="gray">
          <a:xfrm>
            <a:off x="4295775" y="3471863"/>
            <a:ext cx="895350" cy="895350"/>
          </a:xfrm>
          <a:prstGeom prst="ellipse">
            <a:avLst/>
          </a:prstGeom>
          <a:solidFill>
            <a:srgbClr val="C0C0C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262" name="Group 11"/>
          <p:cNvGrpSpPr>
            <a:grpSpLocks/>
          </p:cNvGrpSpPr>
          <p:nvPr/>
        </p:nvGrpSpPr>
        <p:grpSpPr bwMode="auto">
          <a:xfrm>
            <a:off x="2914650" y="1843088"/>
            <a:ext cx="1146175" cy="1374775"/>
            <a:chOff x="2064" y="1008"/>
            <a:chExt cx="722" cy="866"/>
          </a:xfrm>
        </p:grpSpPr>
        <p:sp>
          <p:nvSpPr>
            <p:cNvPr id="10400" name="Oval 12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401" name="Group 13"/>
            <p:cNvGrpSpPr>
              <a:grpSpLocks/>
            </p:cNvGrpSpPr>
            <p:nvPr/>
          </p:nvGrpSpPr>
          <p:grpSpPr bwMode="auto">
            <a:xfrm>
              <a:off x="2086" y="1030"/>
              <a:ext cx="680" cy="844"/>
              <a:chOff x="3975" y="1593"/>
              <a:chExt cx="931" cy="1157"/>
            </a:xfrm>
          </p:grpSpPr>
          <p:pic>
            <p:nvPicPr>
              <p:cNvPr id="10414" name="Picture 14" descr="circuler_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415" name="Oval 15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hlink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0416" name="Picture 16" descr="light_shadow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417" name="Group 17"/>
              <p:cNvGrpSpPr>
                <a:grpSpLocks/>
              </p:cNvGrpSpPr>
              <p:nvPr/>
            </p:nvGrpSpPr>
            <p:grpSpPr bwMode="auto">
              <a:xfrm rot="-3733502" flipH="1" flipV="1">
                <a:off x="4250" y="2244"/>
                <a:ext cx="821" cy="191"/>
                <a:chOff x="2528" y="1060"/>
                <a:chExt cx="894" cy="236"/>
              </a:xfrm>
            </p:grpSpPr>
            <p:grpSp>
              <p:nvGrpSpPr>
                <p:cNvPr id="10418" name="Group 18"/>
                <p:cNvGrpSpPr>
                  <a:grpSpLocks/>
                </p:cNvGrpSpPr>
                <p:nvPr/>
              </p:nvGrpSpPr>
              <p:grpSpPr bwMode="auto"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10424" name="AutoShape 19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425" name="AutoShape 20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426" name="AutoShape 21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427" name="AutoShape 22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419" name="Group 23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10420" name="AutoShape 24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421" name="AutoShape 25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422" name="AutoShape 26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423" name="AutoShape 27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402" name="Group 28"/>
            <p:cNvGrpSpPr>
              <a:grpSpLocks/>
            </p:cNvGrpSpPr>
            <p:nvPr/>
          </p:nvGrpSpPr>
          <p:grpSpPr bwMode="auto">
            <a:xfrm rot="-3733502" flipH="1" flipV="1">
              <a:off x="2362" y="1508"/>
              <a:ext cx="528" cy="122"/>
              <a:chOff x="2528" y="1060"/>
              <a:chExt cx="894" cy="236"/>
            </a:xfrm>
          </p:grpSpPr>
          <p:grpSp>
            <p:nvGrpSpPr>
              <p:cNvPr id="10404" name="Group 29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10410" name="AutoShape 3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11" name="AutoShape 3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12" name="AutoShape 3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13" name="AutoShape 3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405" name="Group 34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0406" name="AutoShape 3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07" name="AutoShape 3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08" name="AutoShape 3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09" name="AutoShape 3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0403" name="Rectangle 39"/>
            <p:cNvSpPr>
              <a:spLocks noChangeArrowheads="1"/>
            </p:cNvSpPr>
            <p:nvPr/>
          </p:nvSpPr>
          <p:spPr bwMode="gray">
            <a:xfrm>
              <a:off x="2265" y="1124"/>
              <a:ext cx="332" cy="5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4800" b="1">
                  <a:solidFill>
                    <a:srgbClr val="000000"/>
                  </a:solidFill>
                </a:rPr>
                <a:t>1</a:t>
              </a:r>
              <a:endParaRPr lang="en-US" sz="48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0263" name="Group 40"/>
          <p:cNvGrpSpPr>
            <a:grpSpLocks/>
          </p:cNvGrpSpPr>
          <p:nvPr/>
        </p:nvGrpSpPr>
        <p:grpSpPr bwMode="auto">
          <a:xfrm>
            <a:off x="1830388" y="3125788"/>
            <a:ext cx="1146175" cy="1374775"/>
            <a:chOff x="2064" y="1008"/>
            <a:chExt cx="722" cy="866"/>
          </a:xfrm>
        </p:grpSpPr>
        <p:sp>
          <p:nvSpPr>
            <p:cNvPr id="10372" name="Oval 41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373" name="Group 42"/>
            <p:cNvGrpSpPr>
              <a:grpSpLocks/>
            </p:cNvGrpSpPr>
            <p:nvPr/>
          </p:nvGrpSpPr>
          <p:grpSpPr bwMode="auto">
            <a:xfrm>
              <a:off x="2086" y="1030"/>
              <a:ext cx="680" cy="844"/>
              <a:chOff x="3975" y="1593"/>
              <a:chExt cx="931" cy="1157"/>
            </a:xfrm>
          </p:grpSpPr>
          <p:pic>
            <p:nvPicPr>
              <p:cNvPr id="10386" name="Picture 43" descr="circuler_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87" name="Oval 44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2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0388" name="Picture 45" descr="light_shadow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389" name="Group 46"/>
              <p:cNvGrpSpPr>
                <a:grpSpLocks/>
              </p:cNvGrpSpPr>
              <p:nvPr/>
            </p:nvGrpSpPr>
            <p:grpSpPr bwMode="auto">
              <a:xfrm rot="-3733502" flipH="1" flipV="1">
                <a:off x="4250" y="2244"/>
                <a:ext cx="821" cy="191"/>
                <a:chOff x="2528" y="1060"/>
                <a:chExt cx="894" cy="236"/>
              </a:xfrm>
            </p:grpSpPr>
            <p:grpSp>
              <p:nvGrpSpPr>
                <p:cNvPr id="10390" name="Group 47"/>
                <p:cNvGrpSpPr>
                  <a:grpSpLocks/>
                </p:cNvGrpSpPr>
                <p:nvPr/>
              </p:nvGrpSpPr>
              <p:grpSpPr bwMode="auto"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10396" name="AutoShape 4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97" name="AutoShape 4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98" name="AutoShape 5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99" name="AutoShape 5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391" name="Group 52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10392" name="AutoShape 5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93" name="AutoShape 5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94" name="AutoShape 5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95" name="AutoShape 5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374" name="Group 57"/>
            <p:cNvGrpSpPr>
              <a:grpSpLocks/>
            </p:cNvGrpSpPr>
            <p:nvPr/>
          </p:nvGrpSpPr>
          <p:grpSpPr bwMode="auto">
            <a:xfrm rot="-3733502" flipH="1" flipV="1">
              <a:off x="2362" y="1508"/>
              <a:ext cx="528" cy="122"/>
              <a:chOff x="2528" y="1060"/>
              <a:chExt cx="894" cy="236"/>
            </a:xfrm>
          </p:grpSpPr>
          <p:grpSp>
            <p:nvGrpSpPr>
              <p:cNvPr id="10376" name="Group 58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10382" name="AutoShape 5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83" name="AutoShape 6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84" name="AutoShape 61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85" name="AutoShape 62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77" name="Group 63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0378" name="AutoShape 6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79" name="AutoShape 65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80" name="AutoShape 66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81" name="AutoShape 67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0375" name="Rectangle 68"/>
            <p:cNvSpPr>
              <a:spLocks noChangeArrowheads="1"/>
            </p:cNvSpPr>
            <p:nvPr/>
          </p:nvSpPr>
          <p:spPr bwMode="gray">
            <a:xfrm>
              <a:off x="2261" y="1109"/>
              <a:ext cx="332" cy="5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4800" b="1">
                  <a:solidFill>
                    <a:srgbClr val="000000"/>
                  </a:solidFill>
                </a:rPr>
                <a:t>5</a:t>
              </a:r>
              <a:endParaRPr lang="en-US" sz="48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0264" name="Group 69"/>
          <p:cNvGrpSpPr>
            <a:grpSpLocks/>
          </p:cNvGrpSpPr>
          <p:nvPr/>
        </p:nvGrpSpPr>
        <p:grpSpPr bwMode="auto">
          <a:xfrm>
            <a:off x="2943225" y="5473700"/>
            <a:ext cx="1146175" cy="1374775"/>
            <a:chOff x="2064" y="1008"/>
            <a:chExt cx="722" cy="866"/>
          </a:xfrm>
        </p:grpSpPr>
        <p:sp>
          <p:nvSpPr>
            <p:cNvPr id="10344" name="Oval 70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345" name="Group 71"/>
            <p:cNvGrpSpPr>
              <a:grpSpLocks/>
            </p:cNvGrpSpPr>
            <p:nvPr/>
          </p:nvGrpSpPr>
          <p:grpSpPr bwMode="auto">
            <a:xfrm>
              <a:off x="2086" y="1030"/>
              <a:ext cx="680" cy="844"/>
              <a:chOff x="3975" y="1593"/>
              <a:chExt cx="931" cy="1157"/>
            </a:xfrm>
          </p:grpSpPr>
          <p:pic>
            <p:nvPicPr>
              <p:cNvPr id="10358" name="Picture 72" descr="circuler_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59" name="Oval 73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1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0360" name="Picture 74" descr="light_shadow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361" name="Group 75"/>
              <p:cNvGrpSpPr>
                <a:grpSpLocks/>
              </p:cNvGrpSpPr>
              <p:nvPr/>
            </p:nvGrpSpPr>
            <p:grpSpPr bwMode="auto">
              <a:xfrm rot="-3733502" flipH="1" flipV="1">
                <a:off x="4250" y="2244"/>
                <a:ext cx="821" cy="191"/>
                <a:chOff x="2528" y="1060"/>
                <a:chExt cx="894" cy="236"/>
              </a:xfrm>
            </p:grpSpPr>
            <p:grpSp>
              <p:nvGrpSpPr>
                <p:cNvPr id="10362" name="Group 76"/>
                <p:cNvGrpSpPr>
                  <a:grpSpLocks/>
                </p:cNvGrpSpPr>
                <p:nvPr/>
              </p:nvGrpSpPr>
              <p:grpSpPr bwMode="auto"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10368" name="AutoShape 7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69" name="AutoShape 7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70" name="AutoShape 7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71" name="AutoShape 8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363" name="Group 81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10364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65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66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67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346" name="Group 86"/>
            <p:cNvGrpSpPr>
              <a:grpSpLocks/>
            </p:cNvGrpSpPr>
            <p:nvPr/>
          </p:nvGrpSpPr>
          <p:grpSpPr bwMode="auto">
            <a:xfrm rot="-3733502" flipH="1" flipV="1">
              <a:off x="2362" y="1508"/>
              <a:ext cx="528" cy="122"/>
              <a:chOff x="2528" y="1060"/>
              <a:chExt cx="894" cy="236"/>
            </a:xfrm>
          </p:grpSpPr>
          <p:grpSp>
            <p:nvGrpSpPr>
              <p:cNvPr id="10348" name="Group 87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10354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55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56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57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49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0350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51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52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53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0347" name="Rectangle 97"/>
            <p:cNvSpPr>
              <a:spLocks noChangeArrowheads="1"/>
            </p:cNvSpPr>
            <p:nvPr/>
          </p:nvSpPr>
          <p:spPr bwMode="gray">
            <a:xfrm>
              <a:off x="2235" y="1115"/>
              <a:ext cx="332" cy="5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4800" b="1">
                  <a:solidFill>
                    <a:srgbClr val="000000"/>
                  </a:solidFill>
                </a:rPr>
                <a:t>4</a:t>
              </a:r>
              <a:endParaRPr lang="en-US" sz="48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0265" name="Group 98"/>
          <p:cNvGrpSpPr>
            <a:grpSpLocks/>
          </p:cNvGrpSpPr>
          <p:nvPr/>
        </p:nvGrpSpPr>
        <p:grpSpPr bwMode="auto">
          <a:xfrm>
            <a:off x="5187950" y="4014788"/>
            <a:ext cx="1146175" cy="1374775"/>
            <a:chOff x="2064" y="1008"/>
            <a:chExt cx="722" cy="866"/>
          </a:xfrm>
        </p:grpSpPr>
        <p:sp>
          <p:nvSpPr>
            <p:cNvPr id="10316" name="Oval 99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317" name="Group 100"/>
            <p:cNvGrpSpPr>
              <a:grpSpLocks/>
            </p:cNvGrpSpPr>
            <p:nvPr/>
          </p:nvGrpSpPr>
          <p:grpSpPr bwMode="auto">
            <a:xfrm>
              <a:off x="2086" y="1030"/>
              <a:ext cx="680" cy="844"/>
              <a:chOff x="3975" y="1593"/>
              <a:chExt cx="931" cy="1157"/>
            </a:xfrm>
          </p:grpSpPr>
          <p:pic>
            <p:nvPicPr>
              <p:cNvPr id="10330" name="Picture 101" descr="circuler_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31" name="Oval 102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bg2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0332" name="Picture 103" descr="light_shadow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333" name="Group 104"/>
              <p:cNvGrpSpPr>
                <a:grpSpLocks/>
              </p:cNvGrpSpPr>
              <p:nvPr/>
            </p:nvGrpSpPr>
            <p:grpSpPr bwMode="auto">
              <a:xfrm rot="-3733502" flipH="1" flipV="1">
                <a:off x="4250" y="2244"/>
                <a:ext cx="821" cy="191"/>
                <a:chOff x="2528" y="1060"/>
                <a:chExt cx="894" cy="236"/>
              </a:xfrm>
            </p:grpSpPr>
            <p:grpSp>
              <p:nvGrpSpPr>
                <p:cNvPr id="10334" name="Group 105"/>
                <p:cNvGrpSpPr>
                  <a:grpSpLocks/>
                </p:cNvGrpSpPr>
                <p:nvPr/>
              </p:nvGrpSpPr>
              <p:grpSpPr bwMode="auto"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10340" name="AutoShape 106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41" name="AutoShape 107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42" name="AutoShape 108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43" name="AutoShape 109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335" name="Group 110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10336" name="AutoShape 111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37" name="AutoShape 112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38" name="AutoShape 113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39" name="AutoShape 114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318" name="Group 115"/>
            <p:cNvGrpSpPr>
              <a:grpSpLocks/>
            </p:cNvGrpSpPr>
            <p:nvPr/>
          </p:nvGrpSpPr>
          <p:grpSpPr bwMode="auto">
            <a:xfrm rot="-3733502" flipH="1" flipV="1">
              <a:off x="2362" y="1508"/>
              <a:ext cx="528" cy="122"/>
              <a:chOff x="2528" y="1060"/>
              <a:chExt cx="894" cy="236"/>
            </a:xfrm>
          </p:grpSpPr>
          <p:grpSp>
            <p:nvGrpSpPr>
              <p:cNvPr id="10320" name="Group 116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10326" name="AutoShape 11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27" name="AutoShape 11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28" name="AutoShape 11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29" name="AutoShape 12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21" name="Group 12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0322" name="AutoShape 12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23" name="AutoShape 12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24" name="AutoShape 12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25" name="AutoShape 12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0319" name="Rectangle 126"/>
            <p:cNvSpPr>
              <a:spLocks noChangeArrowheads="1"/>
            </p:cNvSpPr>
            <p:nvPr/>
          </p:nvSpPr>
          <p:spPr bwMode="gray">
            <a:xfrm>
              <a:off x="2261" y="1089"/>
              <a:ext cx="332" cy="5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4800" b="1">
                  <a:solidFill>
                    <a:srgbClr val="000000"/>
                  </a:solidFill>
                </a:rPr>
                <a:t>3</a:t>
              </a:r>
              <a:endParaRPr lang="en-US" sz="48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0266" name="Group 127"/>
          <p:cNvGrpSpPr>
            <a:grpSpLocks/>
          </p:cNvGrpSpPr>
          <p:nvPr/>
        </p:nvGrpSpPr>
        <p:grpSpPr bwMode="auto">
          <a:xfrm>
            <a:off x="5181600" y="1852613"/>
            <a:ext cx="1146175" cy="1374775"/>
            <a:chOff x="2064" y="1008"/>
            <a:chExt cx="722" cy="866"/>
          </a:xfrm>
        </p:grpSpPr>
        <p:sp>
          <p:nvSpPr>
            <p:cNvPr id="10288" name="Oval 128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289" name="Group 129"/>
            <p:cNvGrpSpPr>
              <a:grpSpLocks/>
            </p:cNvGrpSpPr>
            <p:nvPr/>
          </p:nvGrpSpPr>
          <p:grpSpPr bwMode="auto">
            <a:xfrm>
              <a:off x="2086" y="1030"/>
              <a:ext cx="680" cy="844"/>
              <a:chOff x="3975" y="1593"/>
              <a:chExt cx="931" cy="1157"/>
            </a:xfrm>
          </p:grpSpPr>
          <p:pic>
            <p:nvPicPr>
              <p:cNvPr id="10302" name="Picture 130" descr="circuler_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03" name="Oval 131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folHlink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0304" name="Picture 132" descr="light_shadow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305" name="Group 133"/>
              <p:cNvGrpSpPr>
                <a:grpSpLocks/>
              </p:cNvGrpSpPr>
              <p:nvPr/>
            </p:nvGrpSpPr>
            <p:grpSpPr bwMode="auto">
              <a:xfrm rot="-3733502" flipH="1" flipV="1">
                <a:off x="4250" y="2244"/>
                <a:ext cx="821" cy="191"/>
                <a:chOff x="2528" y="1060"/>
                <a:chExt cx="894" cy="236"/>
              </a:xfrm>
            </p:grpSpPr>
            <p:grpSp>
              <p:nvGrpSpPr>
                <p:cNvPr id="10306" name="Group 134"/>
                <p:cNvGrpSpPr>
                  <a:grpSpLocks/>
                </p:cNvGrpSpPr>
                <p:nvPr/>
              </p:nvGrpSpPr>
              <p:grpSpPr bwMode="auto"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10312" name="AutoShape 135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13" name="AutoShape 136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14" name="AutoShape 137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15" name="AutoShape 138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307" name="Group 139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10308" name="AutoShape 140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09" name="AutoShape 141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10" name="AutoShape 142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311" name="AutoShape 143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290" name="Group 144"/>
            <p:cNvGrpSpPr>
              <a:grpSpLocks/>
            </p:cNvGrpSpPr>
            <p:nvPr/>
          </p:nvGrpSpPr>
          <p:grpSpPr bwMode="auto">
            <a:xfrm rot="-3733502" flipH="1" flipV="1">
              <a:off x="2362" y="1508"/>
              <a:ext cx="528" cy="122"/>
              <a:chOff x="2528" y="1060"/>
              <a:chExt cx="894" cy="236"/>
            </a:xfrm>
          </p:grpSpPr>
          <p:grpSp>
            <p:nvGrpSpPr>
              <p:cNvPr id="10292" name="Group 145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10298" name="AutoShape 14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299" name="AutoShape 14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00" name="AutoShape 14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01" name="AutoShape 14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293" name="Group 150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0294" name="AutoShape 15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295" name="AutoShape 15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296" name="AutoShape 15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297" name="AutoShape 15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0291" name="Rectangle 155"/>
            <p:cNvSpPr>
              <a:spLocks noChangeArrowheads="1"/>
            </p:cNvSpPr>
            <p:nvPr/>
          </p:nvSpPr>
          <p:spPr bwMode="gray">
            <a:xfrm>
              <a:off x="2265" y="1101"/>
              <a:ext cx="332" cy="5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4800" b="1">
                  <a:solidFill>
                    <a:srgbClr val="000000"/>
                  </a:solidFill>
                </a:rPr>
                <a:t>2</a:t>
              </a:r>
              <a:endParaRPr lang="en-US" sz="48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0267" name="Group 156"/>
          <p:cNvGrpSpPr>
            <a:grpSpLocks/>
          </p:cNvGrpSpPr>
          <p:nvPr/>
        </p:nvGrpSpPr>
        <p:grpSpPr bwMode="auto">
          <a:xfrm rot="4976862" flipH="1">
            <a:off x="4483100" y="3646488"/>
            <a:ext cx="673100" cy="647700"/>
            <a:chOff x="1944" y="1111"/>
            <a:chExt cx="204" cy="196"/>
          </a:xfrm>
        </p:grpSpPr>
        <p:pic>
          <p:nvPicPr>
            <p:cNvPr id="10273" name="Picture 157" descr="circuler_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" name="Oval 158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>
                    <a:alpha val="50000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275" name="Group 159"/>
            <p:cNvGrpSpPr>
              <a:grpSpLocks/>
            </p:cNvGrpSpPr>
            <p:nvPr/>
          </p:nvGrpSpPr>
          <p:grpSpPr bwMode="auto">
            <a:xfrm rot="1297425" flipV="1">
              <a:off x="1969" y="1253"/>
              <a:ext cx="150" cy="36"/>
              <a:chOff x="2528" y="1060"/>
              <a:chExt cx="894" cy="236"/>
            </a:xfrm>
          </p:grpSpPr>
          <p:grpSp>
            <p:nvGrpSpPr>
              <p:cNvPr id="10278" name="Group 160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10284" name="AutoShape 16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285" name="AutoShape 16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286" name="AutoShape 16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287" name="AutoShape 16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279" name="Group 165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0280" name="AutoShape 166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281" name="AutoShape 16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282" name="AutoShape 168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283" name="AutoShape 16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0276" name="Arc 170"/>
            <p:cNvSpPr>
              <a:spLocks/>
            </p:cNvSpPr>
            <p:nvPr/>
          </p:nvSpPr>
          <p:spPr bwMode="gray">
            <a:xfrm rot="3847716">
              <a:off x="1948" y="1107"/>
              <a:ext cx="196" cy="204"/>
            </a:xfrm>
            <a:custGeom>
              <a:avLst/>
              <a:gdLst>
                <a:gd name="T0" fmla="*/ 0 w 43200"/>
                <a:gd name="T1" fmla="*/ 0 h 43155"/>
                <a:gd name="T2" fmla="*/ 0 w 43200"/>
                <a:gd name="T3" fmla="*/ 0 h 43155"/>
                <a:gd name="T4" fmla="*/ 0 w 43200"/>
                <a:gd name="T5" fmla="*/ 0 h 43155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155"/>
                <a:gd name="T11" fmla="*/ 43200 w 43200"/>
                <a:gd name="T12" fmla="*/ 43155 h 431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277" name="Picture 171" descr="light_shadow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68" name="AutoShape 172"/>
          <p:cNvSpPr>
            <a:spLocks/>
          </p:cNvSpPr>
          <p:nvPr/>
        </p:nvSpPr>
        <p:spPr bwMode="auto">
          <a:xfrm>
            <a:off x="7177088" y="2124075"/>
            <a:ext cx="1509712" cy="366713"/>
          </a:xfrm>
          <a:prstGeom prst="accentCallout2">
            <a:avLst>
              <a:gd name="adj1" fmla="val 31167"/>
              <a:gd name="adj2" fmla="val -5046"/>
              <a:gd name="adj3" fmla="val 31167"/>
              <a:gd name="adj4" fmla="val -38907"/>
              <a:gd name="adj5" fmla="val 99565"/>
              <a:gd name="adj6" fmla="val -73185"/>
            </a:avLst>
          </a:prstGeom>
          <a:noFill/>
          <a:ln w="9525">
            <a:solidFill>
              <a:schemeClr val="folHlink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eaLnBrk="0" hangingPunct="0"/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0269" name="AutoShape 173"/>
          <p:cNvSpPr>
            <a:spLocks/>
          </p:cNvSpPr>
          <p:nvPr/>
        </p:nvSpPr>
        <p:spPr bwMode="auto">
          <a:xfrm>
            <a:off x="7072313" y="4857750"/>
            <a:ext cx="1509712" cy="392113"/>
          </a:xfrm>
          <a:prstGeom prst="accentCallout2">
            <a:avLst>
              <a:gd name="adj1" fmla="val 29148"/>
              <a:gd name="adj2" fmla="val -5046"/>
              <a:gd name="adj3" fmla="val 29148"/>
              <a:gd name="adj4" fmla="val -5046"/>
              <a:gd name="adj5" fmla="val -58704"/>
              <a:gd name="adj6" fmla="val -63620"/>
            </a:avLst>
          </a:prstGeom>
          <a:noFill/>
          <a:ln w="9525">
            <a:solidFill>
              <a:schemeClr val="bg2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eaLnBrk="0" hangingPunct="0"/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0270" name="AutoShape 174"/>
          <p:cNvSpPr>
            <a:spLocks/>
          </p:cNvSpPr>
          <p:nvPr/>
        </p:nvSpPr>
        <p:spPr bwMode="auto">
          <a:xfrm>
            <a:off x="1009650" y="1916113"/>
            <a:ext cx="1593850" cy="434975"/>
          </a:xfrm>
          <a:prstGeom prst="accentCallout2">
            <a:avLst>
              <a:gd name="adj1" fmla="val 26278"/>
              <a:gd name="adj2" fmla="val 104782"/>
              <a:gd name="adj3" fmla="val 26278"/>
              <a:gd name="adj4" fmla="val 114843"/>
              <a:gd name="adj5" fmla="val 98542"/>
              <a:gd name="adj6" fmla="val 125000"/>
            </a:avLst>
          </a:prstGeom>
          <a:noFill/>
          <a:ln w="9525">
            <a:solidFill>
              <a:schemeClr val="hlink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algn="r" eaLnBrk="0" hangingPunct="0"/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0271" name="AutoShape 175"/>
          <p:cNvSpPr>
            <a:spLocks/>
          </p:cNvSpPr>
          <p:nvPr/>
        </p:nvSpPr>
        <p:spPr bwMode="auto">
          <a:xfrm>
            <a:off x="-214313" y="3571875"/>
            <a:ext cx="1593851" cy="434975"/>
          </a:xfrm>
          <a:prstGeom prst="accentCallout2">
            <a:avLst>
              <a:gd name="adj1" fmla="val 59125"/>
              <a:gd name="adj2" fmla="val 114644"/>
              <a:gd name="adj3" fmla="val 45986"/>
              <a:gd name="adj4" fmla="val 123407"/>
              <a:gd name="adj5" fmla="val 26639"/>
              <a:gd name="adj6" fmla="val 145222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algn="r" eaLnBrk="0" hangingPunct="0"/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0272" name="AutoShape 176"/>
          <p:cNvSpPr>
            <a:spLocks/>
          </p:cNvSpPr>
          <p:nvPr/>
        </p:nvSpPr>
        <p:spPr bwMode="auto">
          <a:xfrm>
            <a:off x="463550" y="5538788"/>
            <a:ext cx="1509713" cy="392112"/>
          </a:xfrm>
          <a:prstGeom prst="accentCallout2">
            <a:avLst>
              <a:gd name="adj1" fmla="val 29148"/>
              <a:gd name="adj2" fmla="val 105046"/>
              <a:gd name="adj3" fmla="val 29148"/>
              <a:gd name="adj4" fmla="val 105046"/>
              <a:gd name="adj5" fmla="val 153440"/>
              <a:gd name="adj6" fmla="val 175500"/>
            </a:avLst>
          </a:prstGeom>
          <a:noFill/>
          <a:ln w="9525">
            <a:solidFill>
              <a:schemeClr val="accent1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eaLnBrk="0" hangingPunct="0"/>
            <a:endParaRPr lang="ru-RU" sz="1400">
              <a:solidFill>
                <a:srgbClr val="000000"/>
              </a:solidFill>
            </a:endParaRPr>
          </a:p>
        </p:txBody>
      </p:sp>
      <p:graphicFrame>
        <p:nvGraphicFramePr>
          <p:cNvPr id="10247" name="Object 7"/>
          <p:cNvGraphicFramePr>
            <a:graphicFrameLocks noChangeAspect="1"/>
          </p:cNvGraphicFramePr>
          <p:nvPr/>
        </p:nvGraphicFramePr>
        <p:xfrm>
          <a:off x="1428750" y="1571625"/>
          <a:ext cx="1290638" cy="1468438"/>
        </p:xfrm>
        <a:graphic>
          <a:graphicData uri="http://schemas.openxmlformats.org/presentationml/2006/ole">
            <p:oleObj spid="_x0000_s10247" name="Формула" r:id="rId7" imgW="266400" imgH="393480" progId="Equation.3">
              <p:embed/>
            </p:oleObj>
          </a:graphicData>
        </a:graphic>
      </p:graphicFrame>
      <p:graphicFrame>
        <p:nvGraphicFramePr>
          <p:cNvPr id="10248" name="Object 8"/>
          <p:cNvGraphicFramePr>
            <a:graphicFrameLocks noChangeAspect="1"/>
          </p:cNvGraphicFramePr>
          <p:nvPr/>
        </p:nvGraphicFramePr>
        <p:xfrm>
          <a:off x="7143750" y="1565275"/>
          <a:ext cx="1428750" cy="1506538"/>
        </p:xfrm>
        <a:graphic>
          <a:graphicData uri="http://schemas.openxmlformats.org/presentationml/2006/ole">
            <p:oleObj spid="_x0000_s10248" name="Формула" r:id="rId8" imgW="253800" imgH="393480" progId="Equation.3">
              <p:embed/>
            </p:oleObj>
          </a:graphicData>
        </a:graphic>
      </p:graphicFrame>
      <p:graphicFrame>
        <p:nvGraphicFramePr>
          <p:cNvPr id="10249" name="Object 9"/>
          <p:cNvGraphicFramePr>
            <a:graphicFrameLocks noChangeAspect="1"/>
          </p:cNvGraphicFramePr>
          <p:nvPr/>
        </p:nvGraphicFramePr>
        <p:xfrm>
          <a:off x="6929438" y="4214813"/>
          <a:ext cx="1692275" cy="1571625"/>
        </p:xfrm>
        <a:graphic>
          <a:graphicData uri="http://schemas.openxmlformats.org/presentationml/2006/ole">
            <p:oleObj spid="_x0000_s10249" name="Формула" r:id="rId9" imgW="330120" imgH="393480" progId="Equation.3">
              <p:embed/>
            </p:oleObj>
          </a:graphicData>
        </a:graphic>
      </p:graphicFrame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438150" y="4857750"/>
          <a:ext cx="1571625" cy="1571625"/>
        </p:xfrm>
        <a:graphic>
          <a:graphicData uri="http://schemas.openxmlformats.org/presentationml/2006/ole">
            <p:oleObj spid="_x0000_s10250" name="Формула" r:id="rId10" imgW="368280" imgH="393480" progId="Equation.3">
              <p:embed/>
            </p:oleObj>
          </a:graphicData>
        </a:graphic>
      </p:graphicFrame>
      <p:graphicFrame>
        <p:nvGraphicFramePr>
          <p:cNvPr id="10251" name="Object 11"/>
          <p:cNvGraphicFramePr>
            <a:graphicFrameLocks noChangeAspect="1"/>
          </p:cNvGraphicFramePr>
          <p:nvPr/>
        </p:nvGraphicFramePr>
        <p:xfrm>
          <a:off x="142875" y="2928938"/>
          <a:ext cx="1571625" cy="1571625"/>
        </p:xfrm>
        <a:graphic>
          <a:graphicData uri="http://schemas.openxmlformats.org/presentationml/2006/ole">
            <p:oleObj spid="_x0000_s10251" name="Формула" r:id="rId11" imgW="3553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20088360_lu4ik89_-_1806__20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39" y="4513269"/>
            <a:ext cx="1375192" cy="18335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1220088389_1_48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4757" y="4800610"/>
            <a:ext cx="1160868" cy="15478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1225375196_be_kris5443229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91223" y="266679"/>
            <a:ext cx="1125149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4" descr="16f311c61f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14282" y="142852"/>
            <a:ext cx="1949450" cy="146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6" descr="n_0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0"/>
            <a:ext cx="1143008" cy="15597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9256" y="5072098"/>
            <a:ext cx="1259671" cy="1643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9399" name="Rectangle 9"/>
          <p:cNvSpPr>
            <a:spLocks noChangeArrowheads="1"/>
          </p:cNvSpPr>
          <p:nvPr/>
        </p:nvSpPr>
        <p:spPr bwMode="auto">
          <a:xfrm>
            <a:off x="2159000" y="1858963"/>
            <a:ext cx="61753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000" b="1" i="1">
                <a:solidFill>
                  <a:schemeClr val="tx2"/>
                </a:solidFill>
                <a:latin typeface="GOST type A" pitchFamily="34" charset="0"/>
              </a:rPr>
              <a:t>Имена, имена, имена –</a:t>
            </a:r>
            <a:br>
              <a:rPr lang="ru-RU" sz="4000" b="1" i="1">
                <a:solidFill>
                  <a:schemeClr val="tx2"/>
                </a:solidFill>
                <a:latin typeface="GOST type A" pitchFamily="34" charset="0"/>
              </a:rPr>
            </a:br>
            <a:r>
              <a:rPr lang="ru-RU" sz="4000" b="1" i="1">
                <a:solidFill>
                  <a:schemeClr val="tx2"/>
                </a:solidFill>
                <a:latin typeface="GOST type A" pitchFamily="34" charset="0"/>
              </a:rPr>
              <a:t>В нашей речи звучат неслучайно:</a:t>
            </a:r>
            <a:br>
              <a:rPr lang="ru-RU" sz="4000" b="1" i="1">
                <a:solidFill>
                  <a:schemeClr val="tx2"/>
                </a:solidFill>
                <a:latin typeface="GOST type A" pitchFamily="34" charset="0"/>
              </a:rPr>
            </a:br>
            <a:r>
              <a:rPr lang="ru-RU" sz="4000" b="1" i="1">
                <a:solidFill>
                  <a:schemeClr val="tx2"/>
                </a:solidFill>
                <a:latin typeface="GOST type A" pitchFamily="34" charset="0"/>
              </a:rPr>
              <a:t>Как загадочна эта страна –</a:t>
            </a:r>
            <a:br>
              <a:rPr lang="ru-RU" sz="4000" b="1" i="1">
                <a:solidFill>
                  <a:schemeClr val="tx2"/>
                </a:solidFill>
                <a:latin typeface="GOST type A" pitchFamily="34" charset="0"/>
              </a:rPr>
            </a:br>
            <a:r>
              <a:rPr lang="ru-RU" sz="4000" b="1" i="1">
                <a:solidFill>
                  <a:schemeClr val="tx2"/>
                </a:solidFill>
                <a:latin typeface="GOST type A" pitchFamily="34" charset="0"/>
              </a:rPr>
              <a:t>Так и имя – загадка и тайна. </a:t>
            </a:r>
          </a:p>
          <a:p>
            <a:r>
              <a:rPr lang="ru-RU" sz="4000" b="1" i="1">
                <a:solidFill>
                  <a:schemeClr val="tx2"/>
                </a:solidFill>
                <a:latin typeface="GOST type A" pitchFamily="34" charset="0"/>
              </a:rPr>
              <a:t>                          С.Я. Маршак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gray">
          <a:xfrm>
            <a:off x="15875" y="214313"/>
            <a:ext cx="5556250" cy="14478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0418" name="Прямоугольник 2"/>
          <p:cNvSpPr>
            <a:spLocks noChangeArrowheads="1"/>
          </p:cNvSpPr>
          <p:nvPr/>
        </p:nvSpPr>
        <p:spPr bwMode="auto">
          <a:xfrm>
            <a:off x="1071563" y="357188"/>
            <a:ext cx="7286625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ru-RU" sz="4800">
                <a:solidFill>
                  <a:srgbClr val="000066"/>
                </a:solidFill>
                <a:latin typeface="Arial Black" pitchFamily="34" charset="0"/>
              </a:rPr>
              <a:t>Домашние задание</a:t>
            </a:r>
            <a:endParaRPr lang="ru-RU" sz="4800">
              <a:latin typeface="Arial Black" pitchFamily="34" charset="0"/>
            </a:endParaRPr>
          </a:p>
        </p:txBody>
      </p:sp>
      <p:sp>
        <p:nvSpPr>
          <p:cNvPr id="6" name="Rectangle 42"/>
          <p:cNvSpPr>
            <a:spLocks noChangeArrowheads="1"/>
          </p:cNvSpPr>
          <p:nvPr/>
        </p:nvSpPr>
        <p:spPr bwMode="gray">
          <a:xfrm>
            <a:off x="3500438" y="2428875"/>
            <a:ext cx="4572000" cy="85725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0420" name="Rectangle 43"/>
          <p:cNvSpPr>
            <a:spLocks noChangeArrowheads="1"/>
          </p:cNvSpPr>
          <p:nvPr/>
        </p:nvSpPr>
        <p:spPr bwMode="auto">
          <a:xfrm>
            <a:off x="3214688" y="2428875"/>
            <a:ext cx="5210175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/>
              <a:t>№ 501 (2,3,4)</a:t>
            </a:r>
            <a:endParaRPr lang="en-US" sz="4800" b="1"/>
          </a:p>
        </p:txBody>
      </p:sp>
      <p:sp>
        <p:nvSpPr>
          <p:cNvPr id="8" name="Rectangle 40"/>
          <p:cNvSpPr>
            <a:spLocks noChangeArrowheads="1"/>
          </p:cNvSpPr>
          <p:nvPr/>
        </p:nvSpPr>
        <p:spPr bwMode="ltGray">
          <a:xfrm>
            <a:off x="3214688" y="3857625"/>
            <a:ext cx="4929187" cy="1643063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2800" b="1" dirty="0"/>
              <a:t>Подготовить творческую</a:t>
            </a:r>
            <a:br>
              <a:rPr lang="ru-RU" sz="2800" b="1" dirty="0"/>
            </a:br>
            <a:r>
              <a:rPr lang="ru-RU" sz="2800" b="1" dirty="0"/>
              <a:t> работу по теме </a:t>
            </a:r>
            <a:br>
              <a:rPr lang="ru-RU" sz="2800" b="1" dirty="0"/>
            </a:br>
            <a:r>
              <a:rPr lang="ru-RU" sz="2800" b="1" dirty="0"/>
              <a:t>«Тайна моего имени» </a:t>
            </a:r>
          </a:p>
          <a:p>
            <a:pPr>
              <a:defRPr/>
            </a:pPr>
            <a:endParaRPr lang="ru-RU" dirty="0"/>
          </a:p>
        </p:txBody>
      </p:sp>
      <p:grpSp>
        <p:nvGrpSpPr>
          <p:cNvPr id="60422" name="Group 40"/>
          <p:cNvGrpSpPr>
            <a:grpSpLocks noChangeAspect="1"/>
          </p:cNvGrpSpPr>
          <p:nvPr/>
        </p:nvGrpSpPr>
        <p:grpSpPr bwMode="auto">
          <a:xfrm>
            <a:off x="571500" y="3929063"/>
            <a:ext cx="1400175" cy="1547812"/>
            <a:chOff x="2064" y="1008"/>
            <a:chExt cx="722" cy="866"/>
          </a:xfrm>
        </p:grpSpPr>
        <p:sp>
          <p:nvSpPr>
            <p:cNvPr id="60455" name="Oval 41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0456" name="Group 42"/>
            <p:cNvGrpSpPr>
              <a:grpSpLocks/>
            </p:cNvGrpSpPr>
            <p:nvPr/>
          </p:nvGrpSpPr>
          <p:grpSpPr bwMode="auto">
            <a:xfrm>
              <a:off x="2086" y="1027"/>
              <a:ext cx="680" cy="839"/>
              <a:chOff x="3975" y="1593"/>
              <a:chExt cx="931" cy="1154"/>
            </a:xfrm>
          </p:grpSpPr>
          <p:pic>
            <p:nvPicPr>
              <p:cNvPr id="60468" name="Picture 43" descr="circuler_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0469" name="Oval 44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2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60470" name="Picture 45" descr="light_shadow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60471" name="Group 46"/>
              <p:cNvGrpSpPr>
                <a:grpSpLocks/>
              </p:cNvGrpSpPr>
              <p:nvPr/>
            </p:nvGrpSpPr>
            <p:grpSpPr bwMode="auto">
              <a:xfrm rot="-3733502" flipH="1" flipV="1">
                <a:off x="4251" y="2240"/>
                <a:ext cx="822" cy="191"/>
                <a:chOff x="2526" y="1060"/>
                <a:chExt cx="896" cy="236"/>
              </a:xfrm>
            </p:grpSpPr>
            <p:grpSp>
              <p:nvGrpSpPr>
                <p:cNvPr id="60472" name="Group 47"/>
                <p:cNvGrpSpPr>
                  <a:grpSpLocks/>
                </p:cNvGrpSpPr>
                <p:nvPr/>
              </p:nvGrpSpPr>
              <p:grpSpPr bwMode="auto">
                <a:xfrm>
                  <a:off x="2526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60478" name="AutoShape 4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79" name="AutoShape 4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80" name="AutoShape 5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81" name="AutoShape 5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73" name="Group 52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60474" name="AutoShape 5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75" name="AutoShape 5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76" name="AutoShape 5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77" name="AutoShape 5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0457" name="Group 57"/>
            <p:cNvGrpSpPr>
              <a:grpSpLocks/>
            </p:cNvGrpSpPr>
            <p:nvPr/>
          </p:nvGrpSpPr>
          <p:grpSpPr bwMode="auto">
            <a:xfrm rot="-3733502" flipH="1" flipV="1">
              <a:off x="2362" y="1506"/>
              <a:ext cx="529" cy="122"/>
              <a:chOff x="2526" y="1060"/>
              <a:chExt cx="896" cy="236"/>
            </a:xfrm>
          </p:grpSpPr>
          <p:grpSp>
            <p:nvGrpSpPr>
              <p:cNvPr id="60458" name="Group 58"/>
              <p:cNvGrpSpPr>
                <a:grpSpLocks/>
              </p:cNvGrpSpPr>
              <p:nvPr/>
            </p:nvGrpSpPr>
            <p:grpSpPr bwMode="auto">
              <a:xfrm>
                <a:off x="2526" y="1060"/>
                <a:ext cx="742" cy="186"/>
                <a:chOff x="1565" y="2568"/>
                <a:chExt cx="1118" cy="279"/>
              </a:xfrm>
            </p:grpSpPr>
            <p:sp>
              <p:nvSpPr>
                <p:cNvPr id="60464" name="AutoShape 5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465" name="AutoShape 6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466" name="AutoShape 61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467" name="AutoShape 62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0459" name="Group 63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0460" name="AutoShape 6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461" name="AutoShape 65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462" name="AutoShape 66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463" name="AutoShape 67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60423" name="Group 69"/>
          <p:cNvGrpSpPr>
            <a:grpSpLocks noChangeAspect="1"/>
          </p:cNvGrpSpPr>
          <p:nvPr/>
        </p:nvGrpSpPr>
        <p:grpSpPr bwMode="auto">
          <a:xfrm>
            <a:off x="500063" y="2127250"/>
            <a:ext cx="1476375" cy="1531938"/>
            <a:chOff x="2064" y="1008"/>
            <a:chExt cx="722" cy="866"/>
          </a:xfrm>
        </p:grpSpPr>
        <p:sp>
          <p:nvSpPr>
            <p:cNvPr id="60428" name="Oval 70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0429" name="Group 71"/>
            <p:cNvGrpSpPr>
              <a:grpSpLocks/>
            </p:cNvGrpSpPr>
            <p:nvPr/>
          </p:nvGrpSpPr>
          <p:grpSpPr bwMode="auto">
            <a:xfrm>
              <a:off x="2086" y="1027"/>
              <a:ext cx="680" cy="839"/>
              <a:chOff x="3975" y="1593"/>
              <a:chExt cx="931" cy="1154"/>
            </a:xfrm>
          </p:grpSpPr>
          <p:pic>
            <p:nvPicPr>
              <p:cNvPr id="60441" name="Picture 72" descr="circuler_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0442" name="Oval 73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1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60443" name="Picture 74" descr="light_shadow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60444" name="Group 75"/>
              <p:cNvGrpSpPr>
                <a:grpSpLocks/>
              </p:cNvGrpSpPr>
              <p:nvPr/>
            </p:nvGrpSpPr>
            <p:grpSpPr bwMode="auto">
              <a:xfrm rot="-3733502" flipH="1" flipV="1">
                <a:off x="4251" y="2240"/>
                <a:ext cx="822" cy="191"/>
                <a:chOff x="2526" y="1060"/>
                <a:chExt cx="896" cy="236"/>
              </a:xfrm>
            </p:grpSpPr>
            <p:grpSp>
              <p:nvGrpSpPr>
                <p:cNvPr id="60445" name="Group 76"/>
                <p:cNvGrpSpPr>
                  <a:grpSpLocks/>
                </p:cNvGrpSpPr>
                <p:nvPr/>
              </p:nvGrpSpPr>
              <p:grpSpPr bwMode="auto">
                <a:xfrm>
                  <a:off x="2526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60451" name="AutoShape 7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52" name="AutoShape 7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53" name="AutoShape 7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54" name="AutoShape 8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0446" name="Group 81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60447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48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49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50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0430" name="Group 86"/>
            <p:cNvGrpSpPr>
              <a:grpSpLocks/>
            </p:cNvGrpSpPr>
            <p:nvPr/>
          </p:nvGrpSpPr>
          <p:grpSpPr bwMode="auto">
            <a:xfrm rot="-3733502" flipH="1" flipV="1">
              <a:off x="2362" y="1506"/>
              <a:ext cx="529" cy="122"/>
              <a:chOff x="2526" y="1060"/>
              <a:chExt cx="896" cy="236"/>
            </a:xfrm>
          </p:grpSpPr>
          <p:grpSp>
            <p:nvGrpSpPr>
              <p:cNvPr id="60431" name="Group 87"/>
              <p:cNvGrpSpPr>
                <a:grpSpLocks/>
              </p:cNvGrpSpPr>
              <p:nvPr/>
            </p:nvGrpSpPr>
            <p:grpSpPr bwMode="auto">
              <a:xfrm>
                <a:off x="2526" y="1060"/>
                <a:ext cx="742" cy="186"/>
                <a:chOff x="1565" y="2568"/>
                <a:chExt cx="1118" cy="279"/>
              </a:xfrm>
            </p:grpSpPr>
            <p:sp>
              <p:nvSpPr>
                <p:cNvPr id="60437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438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439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440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0432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0433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434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435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436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65" name="Прямоугольник 64"/>
          <p:cNvSpPr/>
          <p:nvPr/>
        </p:nvSpPr>
        <p:spPr>
          <a:xfrm>
            <a:off x="933450" y="3944938"/>
            <a:ext cx="876300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b="1" kern="0" dirty="0">
                <a:solidFill>
                  <a:srgbClr val="000000"/>
                </a:solidFill>
                <a:latin typeface="Times New Roman" pitchFamily="18" charset="0"/>
              </a:rPr>
              <a:t>2.</a:t>
            </a:r>
            <a:endParaRPr lang="ru-RU" b="1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928688" y="2127250"/>
            <a:ext cx="877887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b="1" kern="0" dirty="0">
                <a:solidFill>
                  <a:srgbClr val="000000"/>
                </a:solidFill>
                <a:latin typeface="Times New Roman" pitchFamily="18" charset="0"/>
              </a:rPr>
              <a:t>1.</a:t>
            </a:r>
            <a:endParaRPr lang="ru-RU" b="1" dirty="0"/>
          </a:p>
        </p:txBody>
      </p:sp>
      <p:sp>
        <p:nvSpPr>
          <p:cNvPr id="67" name="Line 52"/>
          <p:cNvSpPr>
            <a:spLocks noChangeShapeType="1"/>
          </p:cNvSpPr>
          <p:nvPr/>
        </p:nvSpPr>
        <p:spPr bwMode="ltGray">
          <a:xfrm flipV="1">
            <a:off x="2000250" y="2786063"/>
            <a:ext cx="1071563" cy="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ru-RU"/>
          </a:p>
        </p:txBody>
      </p:sp>
      <p:sp>
        <p:nvSpPr>
          <p:cNvPr id="68" name="Line 52"/>
          <p:cNvSpPr>
            <a:spLocks noChangeShapeType="1"/>
          </p:cNvSpPr>
          <p:nvPr/>
        </p:nvSpPr>
        <p:spPr bwMode="ltGray">
          <a:xfrm flipV="1">
            <a:off x="2000250" y="4572000"/>
            <a:ext cx="1071563" cy="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/>
          <p:cNvSpPr>
            <a:spLocks noChangeArrowheads="1"/>
          </p:cNvSpPr>
          <p:nvPr/>
        </p:nvSpPr>
        <p:spPr bwMode="gray">
          <a:xfrm>
            <a:off x="4500563" y="5084763"/>
            <a:ext cx="4643437" cy="990600"/>
          </a:xfrm>
          <a:prstGeom prst="roundRect">
            <a:avLst>
              <a:gd name="adj" fmla="val 36364"/>
            </a:avLst>
          </a:prstGeom>
          <a:gradFill rotWithShape="1">
            <a:gsLst>
              <a:gs pos="0">
                <a:schemeClr val="accent1">
                  <a:gamma/>
                  <a:shade val="69804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  <a:defRPr/>
            </a:pPr>
            <a:r>
              <a:rPr lang="ru-RU" sz="2800" b="1" i="1">
                <a:solidFill>
                  <a:srgbClr val="FFFFFF"/>
                </a:solidFill>
                <a:latin typeface="GOST type A" pitchFamily="34" charset="0"/>
              </a:rPr>
              <a:t>Флоренский</a:t>
            </a:r>
            <a:r>
              <a:rPr lang="ru-RU" sz="2800" b="1">
                <a:solidFill>
                  <a:srgbClr val="FFFFFF"/>
                </a:solidFill>
                <a:latin typeface="GOST type A" pitchFamily="34" charset="0"/>
              </a:rPr>
              <a:t> </a:t>
            </a:r>
            <a:r>
              <a:rPr lang="ru-RU" sz="2800" b="1" i="1">
                <a:solidFill>
                  <a:srgbClr val="FFFFFF"/>
                </a:solidFill>
                <a:latin typeface="GOST type A" pitchFamily="34" charset="0"/>
              </a:rPr>
              <a:t>Павел Александрович </a:t>
            </a:r>
          </a:p>
          <a:p>
            <a:pPr algn="ctr" eaLnBrk="0" hangingPunct="0">
              <a:buFont typeface="Wingdings" pitchFamily="2" charset="2"/>
              <a:buNone/>
              <a:defRPr/>
            </a:pPr>
            <a:r>
              <a:rPr lang="ru-RU" sz="2800" b="1" i="1">
                <a:solidFill>
                  <a:srgbClr val="FFFFFF"/>
                </a:solidFill>
                <a:latin typeface="GOST type A" pitchFamily="34" charset="0"/>
              </a:rPr>
              <a:t>богослов, учёный</a:t>
            </a:r>
            <a:r>
              <a:rPr lang="ru-RU" sz="2800">
                <a:solidFill>
                  <a:schemeClr val="tx2"/>
                </a:solidFill>
                <a:latin typeface="GOST type A" pitchFamily="34" charset="0"/>
              </a:rPr>
              <a:t> </a:t>
            </a:r>
          </a:p>
        </p:txBody>
      </p:sp>
      <p:sp>
        <p:nvSpPr>
          <p:cNvPr id="61442" name="Прямоугольник 3"/>
          <p:cNvSpPr>
            <a:spLocks noChangeArrowheads="1"/>
          </p:cNvSpPr>
          <p:nvPr/>
        </p:nvSpPr>
        <p:spPr bwMode="auto">
          <a:xfrm>
            <a:off x="1000125" y="1714500"/>
            <a:ext cx="74295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ru-RU" sz="4000" b="1" i="1">
                <a:solidFill>
                  <a:schemeClr val="tx2"/>
                </a:solidFill>
                <a:latin typeface="GOST type A" pitchFamily="34" charset="0"/>
              </a:rPr>
              <a:t>Имя каждого человека несет в себе обобщенный, ответ всечеловеческий, и      нами, нашими именами говорит сама история...</a:t>
            </a:r>
            <a:r>
              <a:rPr lang="ru-RU" sz="4000">
                <a:solidFill>
                  <a:schemeClr val="tx2"/>
                </a:solidFill>
                <a:latin typeface="GOST type 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1_rojizaVesel_simv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500034" y="642918"/>
            <a:ext cx="2014896" cy="2052000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Picture 5" descr="01_rojizaSrdn_simv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714356"/>
            <a:ext cx="2046700" cy="2016000"/>
          </a:xfrm>
          <a:prstGeom prst="ellipse">
            <a:avLst/>
          </a:prstGeom>
          <a:ln w="63500" cap="rnd">
            <a:solidFill>
              <a:schemeClr val="tx2">
                <a:lumMod val="75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6" descr="01_rojizaGrustn_simv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642918"/>
            <a:ext cx="2088000" cy="1957500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</p:spPr>
      </p:pic>
      <p:sp>
        <p:nvSpPr>
          <p:cNvPr id="62468" name="Rectangle 12"/>
          <p:cNvSpPr>
            <a:spLocks noChangeArrowheads="1"/>
          </p:cNvSpPr>
          <p:nvPr/>
        </p:nvSpPr>
        <p:spPr bwMode="auto">
          <a:xfrm>
            <a:off x="5857875" y="4114800"/>
            <a:ext cx="3000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009900"/>
                </a:solidFill>
              </a:rPr>
              <a:t>Я ожидал лучших                                                                                                                                          результатов</a:t>
            </a:r>
            <a:r>
              <a:rPr lang="ru-RU" sz="2400">
                <a:solidFill>
                  <a:srgbClr val="009900"/>
                </a:solidFill>
              </a:rPr>
              <a:t> </a:t>
            </a: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285750" y="4097338"/>
            <a:ext cx="25003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У меня все получилось       </a:t>
            </a:r>
          </a:p>
        </p:txBody>
      </p:sp>
      <p:sp>
        <p:nvSpPr>
          <p:cNvPr id="62470" name="Rectangle 14"/>
          <p:cNvSpPr>
            <a:spLocks noChangeArrowheads="1"/>
          </p:cNvSpPr>
          <p:nvPr/>
        </p:nvSpPr>
        <p:spPr bwMode="auto">
          <a:xfrm>
            <a:off x="2928938" y="4108450"/>
            <a:ext cx="30019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000066"/>
                </a:solidFill>
              </a:rPr>
              <a:t>Было трудности, но я справился</a:t>
            </a:r>
            <a:r>
              <a:rPr lang="ru-RU" sz="2400"/>
              <a:t>               </a:t>
            </a:r>
          </a:p>
        </p:txBody>
      </p:sp>
      <p:sp>
        <p:nvSpPr>
          <p:cNvPr id="8" name="AutoShape 27"/>
          <p:cNvSpPr>
            <a:spLocks noChangeArrowheads="1"/>
          </p:cNvSpPr>
          <p:nvPr/>
        </p:nvSpPr>
        <p:spPr bwMode="gray">
          <a:xfrm flipV="1">
            <a:off x="500063" y="2571750"/>
            <a:ext cx="1981200" cy="1371600"/>
          </a:xfrm>
          <a:prstGeom prst="triangle">
            <a:avLst>
              <a:gd name="adj" fmla="val 49279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AutoShape 28"/>
          <p:cNvSpPr>
            <a:spLocks noChangeArrowheads="1"/>
          </p:cNvSpPr>
          <p:nvPr/>
        </p:nvSpPr>
        <p:spPr bwMode="gray">
          <a:xfrm flipV="1">
            <a:off x="3429000" y="2571750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AutoShape 29"/>
          <p:cNvSpPr>
            <a:spLocks noChangeArrowheads="1"/>
          </p:cNvSpPr>
          <p:nvPr/>
        </p:nvSpPr>
        <p:spPr bwMode="gray">
          <a:xfrm flipV="1">
            <a:off x="6286500" y="2571750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928934"/>
            <a:ext cx="6506243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3490" name="WordArt 4"/>
          <p:cNvSpPr>
            <a:spLocks noChangeArrowheads="1" noChangeShapeType="1" noTextEdit="1"/>
          </p:cNvSpPr>
          <p:nvPr/>
        </p:nvSpPr>
        <p:spPr bwMode="auto">
          <a:xfrm>
            <a:off x="1000125" y="714375"/>
            <a:ext cx="7372350" cy="171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AutoShape 96"/>
          <p:cNvSpPr>
            <a:spLocks noChangeArrowheads="1"/>
          </p:cNvSpPr>
          <p:nvPr/>
        </p:nvSpPr>
        <p:spPr bwMode="gray">
          <a:xfrm>
            <a:off x="1158875" y="1071563"/>
            <a:ext cx="7985125" cy="4714875"/>
          </a:xfrm>
          <a:prstGeom prst="roundRect">
            <a:avLst>
              <a:gd name="adj" fmla="val 4657"/>
            </a:avLst>
          </a:prstGeom>
          <a:solidFill>
            <a:srgbClr val="FFFFFF">
              <a:alpha val="50195"/>
            </a:srgbClr>
          </a:solidFill>
          <a:ln w="3175">
            <a:solidFill>
              <a:srgbClr val="000000">
                <a:alpha val="30196"/>
              </a:srgbClr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Rectangle 39"/>
          <p:cNvSpPr>
            <a:spLocks noChangeArrowheads="1"/>
          </p:cNvSpPr>
          <p:nvPr/>
        </p:nvSpPr>
        <p:spPr bwMode="ltGray">
          <a:xfrm>
            <a:off x="2857500" y="4672013"/>
            <a:ext cx="3635375" cy="701675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ChangeArrowheads="1"/>
          </p:cNvSpPr>
          <p:nvPr/>
        </p:nvSpPr>
        <p:spPr bwMode="ltGray">
          <a:xfrm>
            <a:off x="2857500" y="3671888"/>
            <a:ext cx="3635375" cy="701675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ChangeArrowheads="1"/>
          </p:cNvSpPr>
          <p:nvPr/>
        </p:nvSpPr>
        <p:spPr bwMode="gray">
          <a:xfrm>
            <a:off x="2857500" y="2500313"/>
            <a:ext cx="3635375" cy="701675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ChangeArrowheads="1"/>
          </p:cNvSpPr>
          <p:nvPr/>
        </p:nvSpPr>
        <p:spPr bwMode="gray">
          <a:xfrm>
            <a:off x="2928938" y="1500188"/>
            <a:ext cx="3635375" cy="701675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6870" name="Rectangle 43"/>
          <p:cNvSpPr>
            <a:spLocks noChangeArrowheads="1"/>
          </p:cNvSpPr>
          <p:nvPr/>
        </p:nvSpPr>
        <p:spPr bwMode="auto">
          <a:xfrm>
            <a:off x="2643188" y="1571625"/>
            <a:ext cx="41433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                      2 ответа –</a:t>
            </a:r>
            <a:endParaRPr lang="en-US" sz="2800" b="1">
              <a:solidFill>
                <a:srgbClr val="080808"/>
              </a:solidFill>
              <a:cs typeface="Arial" charset="0"/>
            </a:endParaRPr>
          </a:p>
        </p:txBody>
      </p:sp>
      <p:sp>
        <p:nvSpPr>
          <p:cNvPr id="36871" name="Rectangle 44"/>
          <p:cNvSpPr>
            <a:spLocks noChangeArrowheads="1"/>
          </p:cNvSpPr>
          <p:nvPr/>
        </p:nvSpPr>
        <p:spPr bwMode="auto">
          <a:xfrm>
            <a:off x="3643313" y="2605088"/>
            <a:ext cx="315595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            3 ответа –</a:t>
            </a:r>
            <a:endParaRPr lang="en-US" sz="2800" b="1">
              <a:solidFill>
                <a:srgbClr val="080808"/>
              </a:solidFill>
              <a:cs typeface="Arial" charset="0"/>
            </a:endParaRPr>
          </a:p>
        </p:txBody>
      </p:sp>
      <p:sp>
        <p:nvSpPr>
          <p:cNvPr id="36872" name="Rectangle 45"/>
          <p:cNvSpPr>
            <a:spLocks noChangeArrowheads="1"/>
          </p:cNvSpPr>
          <p:nvPr/>
        </p:nvSpPr>
        <p:spPr bwMode="auto">
          <a:xfrm>
            <a:off x="3714750" y="3714750"/>
            <a:ext cx="30130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          4 ответа –</a:t>
            </a:r>
            <a:endParaRPr lang="en-US" sz="2800" b="1">
              <a:solidFill>
                <a:srgbClr val="080808"/>
              </a:solidFill>
              <a:cs typeface="Arial" charset="0"/>
            </a:endParaRPr>
          </a:p>
        </p:txBody>
      </p:sp>
      <p:sp>
        <p:nvSpPr>
          <p:cNvPr id="36873" name="Rectangle 46"/>
          <p:cNvSpPr>
            <a:spLocks noChangeArrowheads="1"/>
          </p:cNvSpPr>
          <p:nvPr/>
        </p:nvSpPr>
        <p:spPr bwMode="auto">
          <a:xfrm>
            <a:off x="3571875" y="4743450"/>
            <a:ext cx="30130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       5 ответов – </a:t>
            </a:r>
            <a:endParaRPr lang="en-US" sz="2800" b="1"/>
          </a:p>
        </p:txBody>
      </p:sp>
      <p:grpSp>
        <p:nvGrpSpPr>
          <p:cNvPr id="36874" name="Group 72"/>
          <p:cNvGrpSpPr>
            <a:grpSpLocks/>
          </p:cNvGrpSpPr>
          <p:nvPr/>
        </p:nvGrpSpPr>
        <p:grpSpPr bwMode="auto">
          <a:xfrm>
            <a:off x="7504113" y="1357313"/>
            <a:ext cx="928687" cy="900112"/>
            <a:chOff x="1596" y="1152"/>
            <a:chExt cx="518" cy="516"/>
          </a:xfrm>
        </p:grpSpPr>
        <p:sp>
          <p:nvSpPr>
            <p:cNvPr id="36893" name="Oval 73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6894" name="Picture 74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6875" name="Group 75"/>
          <p:cNvGrpSpPr>
            <a:grpSpLocks/>
          </p:cNvGrpSpPr>
          <p:nvPr/>
        </p:nvGrpSpPr>
        <p:grpSpPr bwMode="auto">
          <a:xfrm>
            <a:off x="7504113" y="2428875"/>
            <a:ext cx="928687" cy="900113"/>
            <a:chOff x="1596" y="1152"/>
            <a:chExt cx="518" cy="516"/>
          </a:xfrm>
        </p:grpSpPr>
        <p:sp>
          <p:nvSpPr>
            <p:cNvPr id="36891" name="Oval 76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2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6892" name="Picture 77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6876" name="Group 78"/>
          <p:cNvGrpSpPr>
            <a:grpSpLocks/>
          </p:cNvGrpSpPr>
          <p:nvPr/>
        </p:nvGrpSpPr>
        <p:grpSpPr bwMode="auto">
          <a:xfrm>
            <a:off x="7500938" y="3529013"/>
            <a:ext cx="936625" cy="900112"/>
            <a:chOff x="1596" y="1152"/>
            <a:chExt cx="518" cy="516"/>
          </a:xfrm>
        </p:grpSpPr>
        <p:sp>
          <p:nvSpPr>
            <p:cNvPr id="36889" name="Oval 79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hlink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6890" name="Picture 80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6877" name="Group 81"/>
          <p:cNvGrpSpPr>
            <a:grpSpLocks/>
          </p:cNvGrpSpPr>
          <p:nvPr/>
        </p:nvGrpSpPr>
        <p:grpSpPr bwMode="auto">
          <a:xfrm>
            <a:off x="7500938" y="4529138"/>
            <a:ext cx="936625" cy="900112"/>
            <a:chOff x="1596" y="1152"/>
            <a:chExt cx="518" cy="516"/>
          </a:xfrm>
        </p:grpSpPr>
        <p:sp>
          <p:nvSpPr>
            <p:cNvPr id="36887" name="Oval 82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folHlink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6888" name="Picture 83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" name="Line 52"/>
          <p:cNvSpPr>
            <a:spLocks noChangeShapeType="1"/>
          </p:cNvSpPr>
          <p:nvPr/>
        </p:nvSpPr>
        <p:spPr bwMode="ltGray">
          <a:xfrm flipV="1">
            <a:off x="6429375" y="1857375"/>
            <a:ext cx="1071563" cy="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ru-RU"/>
          </a:p>
        </p:txBody>
      </p:sp>
      <p:sp>
        <p:nvSpPr>
          <p:cNvPr id="62" name="Line 52"/>
          <p:cNvSpPr>
            <a:spLocks noChangeShapeType="1"/>
          </p:cNvSpPr>
          <p:nvPr/>
        </p:nvSpPr>
        <p:spPr bwMode="ltGray">
          <a:xfrm flipV="1">
            <a:off x="6429375" y="2928938"/>
            <a:ext cx="1071563" cy="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ru-RU"/>
          </a:p>
        </p:txBody>
      </p:sp>
      <p:sp>
        <p:nvSpPr>
          <p:cNvPr id="63" name="Line 52"/>
          <p:cNvSpPr>
            <a:spLocks noChangeShapeType="1"/>
          </p:cNvSpPr>
          <p:nvPr/>
        </p:nvSpPr>
        <p:spPr bwMode="ltGray">
          <a:xfrm flipV="1">
            <a:off x="6429375" y="4029075"/>
            <a:ext cx="1071563" cy="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ru-RU"/>
          </a:p>
        </p:txBody>
      </p:sp>
      <p:pic>
        <p:nvPicPr>
          <p:cNvPr id="36881" name="Picture 4" descr="Рисунок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313"/>
            <a:ext cx="2790825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Line 52"/>
          <p:cNvSpPr>
            <a:spLocks noChangeShapeType="1"/>
          </p:cNvSpPr>
          <p:nvPr/>
        </p:nvSpPr>
        <p:spPr bwMode="ltGray">
          <a:xfrm flipV="1">
            <a:off x="6500813" y="5029200"/>
            <a:ext cx="1071562" cy="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7687629" y="1383557"/>
            <a:ext cx="52770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25000"/>
                  </a:schemeClr>
                </a:solidFill>
              </a:rPr>
              <a:t>2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7715272" y="2428868"/>
            <a:ext cx="52770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25000"/>
                  </a:schemeClr>
                </a:solidFill>
              </a:rPr>
              <a:t>3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7715272" y="3571876"/>
            <a:ext cx="52770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25000"/>
                  </a:schemeClr>
                </a:solidFill>
              </a:rPr>
              <a:t>4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7715272" y="4572008"/>
            <a:ext cx="52770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25000"/>
                  </a:schemeClr>
                </a:solidFill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AutoShape 96"/>
          <p:cNvSpPr>
            <a:spLocks noChangeArrowheads="1"/>
          </p:cNvSpPr>
          <p:nvPr/>
        </p:nvSpPr>
        <p:spPr bwMode="gray">
          <a:xfrm>
            <a:off x="0" y="0"/>
            <a:ext cx="9144000" cy="1143000"/>
          </a:xfrm>
          <a:prstGeom prst="roundRect">
            <a:avLst>
              <a:gd name="adj" fmla="val 4657"/>
            </a:avLst>
          </a:prstGeom>
          <a:solidFill>
            <a:srgbClr val="FFFFFF">
              <a:alpha val="50195"/>
            </a:srgbClr>
          </a:solidFill>
          <a:ln w="3175">
            <a:solidFill>
              <a:srgbClr val="000000">
                <a:alpha val="30196"/>
              </a:srgbClr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7890" name="Freeform 2"/>
          <p:cNvSpPr>
            <a:spLocks/>
          </p:cNvSpPr>
          <p:nvPr/>
        </p:nvSpPr>
        <p:spPr bwMode="ltGray">
          <a:xfrm flipH="1">
            <a:off x="650875" y="1571625"/>
            <a:ext cx="3635375" cy="2339975"/>
          </a:xfrm>
          <a:custGeom>
            <a:avLst/>
            <a:gdLst>
              <a:gd name="T0" fmla="*/ 2147483647 w 1299"/>
              <a:gd name="T1" fmla="*/ 2147483647 h 1008"/>
              <a:gd name="T2" fmla="*/ 2147483647 w 1299"/>
              <a:gd name="T3" fmla="*/ 2147483647 h 1008"/>
              <a:gd name="T4" fmla="*/ 2147483647 w 1299"/>
              <a:gd name="T5" fmla="*/ 1697508105 h 1008"/>
              <a:gd name="T6" fmla="*/ 2147483647 w 1299"/>
              <a:gd name="T7" fmla="*/ 0 h 1008"/>
              <a:gd name="T8" fmla="*/ 23497006 w 1299"/>
              <a:gd name="T9" fmla="*/ 0 h 1008"/>
              <a:gd name="T10" fmla="*/ 0 w 1299"/>
              <a:gd name="T11" fmla="*/ 2147483647 h 1008"/>
              <a:gd name="T12" fmla="*/ 2147483647 w 1299"/>
              <a:gd name="T13" fmla="*/ 2147483647 h 10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99"/>
              <a:gd name="T22" fmla="*/ 0 h 1008"/>
              <a:gd name="T23" fmla="*/ 1299 w 1299"/>
              <a:gd name="T24" fmla="*/ 1008 h 10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7891" name="Freeform 3"/>
          <p:cNvSpPr>
            <a:spLocks/>
          </p:cNvSpPr>
          <p:nvPr/>
        </p:nvSpPr>
        <p:spPr bwMode="ltGray">
          <a:xfrm>
            <a:off x="5000625" y="1571625"/>
            <a:ext cx="3635375" cy="2339975"/>
          </a:xfrm>
          <a:custGeom>
            <a:avLst/>
            <a:gdLst>
              <a:gd name="T0" fmla="*/ 2147483647 w 1299"/>
              <a:gd name="T1" fmla="*/ 2147483647 h 1008"/>
              <a:gd name="T2" fmla="*/ 2147483647 w 1299"/>
              <a:gd name="T3" fmla="*/ 2147483647 h 1008"/>
              <a:gd name="T4" fmla="*/ 2147483647 w 1299"/>
              <a:gd name="T5" fmla="*/ 1697508105 h 1008"/>
              <a:gd name="T6" fmla="*/ 2147483647 w 1299"/>
              <a:gd name="T7" fmla="*/ 0 h 1008"/>
              <a:gd name="T8" fmla="*/ 23497006 w 1299"/>
              <a:gd name="T9" fmla="*/ 0 h 1008"/>
              <a:gd name="T10" fmla="*/ 0 w 1299"/>
              <a:gd name="T11" fmla="*/ 2147483647 h 1008"/>
              <a:gd name="T12" fmla="*/ 2147483647 w 1299"/>
              <a:gd name="T13" fmla="*/ 2147483647 h 10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99"/>
              <a:gd name="T22" fmla="*/ 0 h 1008"/>
              <a:gd name="T23" fmla="*/ 1299 w 1299"/>
              <a:gd name="T24" fmla="*/ 1008 h 10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7892" name="Freeform 4"/>
          <p:cNvSpPr>
            <a:spLocks/>
          </p:cNvSpPr>
          <p:nvPr/>
        </p:nvSpPr>
        <p:spPr bwMode="gray">
          <a:xfrm>
            <a:off x="642938" y="4375150"/>
            <a:ext cx="3635375" cy="2339975"/>
          </a:xfrm>
          <a:custGeom>
            <a:avLst/>
            <a:gdLst>
              <a:gd name="T0" fmla="*/ 2147483647 w 1299"/>
              <a:gd name="T1" fmla="*/ 2147483647 h 1008"/>
              <a:gd name="T2" fmla="*/ 2147483647 w 1299"/>
              <a:gd name="T3" fmla="*/ 2147483647 h 1008"/>
              <a:gd name="T4" fmla="*/ 2147483647 w 1299"/>
              <a:gd name="T5" fmla="*/ 1697508105 h 1008"/>
              <a:gd name="T6" fmla="*/ 2147483647 w 1299"/>
              <a:gd name="T7" fmla="*/ 0 h 1008"/>
              <a:gd name="T8" fmla="*/ 23497006 w 1299"/>
              <a:gd name="T9" fmla="*/ 0 h 1008"/>
              <a:gd name="T10" fmla="*/ 0 w 1299"/>
              <a:gd name="T11" fmla="*/ 2147483647 h 1008"/>
              <a:gd name="T12" fmla="*/ 2147483647 w 1299"/>
              <a:gd name="T13" fmla="*/ 2147483647 h 10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99"/>
              <a:gd name="T22" fmla="*/ 0 h 1008"/>
              <a:gd name="T23" fmla="*/ 1299 w 1299"/>
              <a:gd name="T24" fmla="*/ 1008 h 10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7893" name="Freeform 5"/>
          <p:cNvSpPr>
            <a:spLocks/>
          </p:cNvSpPr>
          <p:nvPr/>
        </p:nvSpPr>
        <p:spPr bwMode="gray">
          <a:xfrm flipH="1">
            <a:off x="4859338" y="4365625"/>
            <a:ext cx="3635375" cy="2339975"/>
          </a:xfrm>
          <a:custGeom>
            <a:avLst/>
            <a:gdLst>
              <a:gd name="T0" fmla="*/ 2147483647 w 1299"/>
              <a:gd name="T1" fmla="*/ 2147483647 h 1008"/>
              <a:gd name="T2" fmla="*/ 2147483647 w 1299"/>
              <a:gd name="T3" fmla="*/ 2147483647 h 1008"/>
              <a:gd name="T4" fmla="*/ 2147483647 w 1299"/>
              <a:gd name="T5" fmla="*/ 1697508105 h 1008"/>
              <a:gd name="T6" fmla="*/ 2147483647 w 1299"/>
              <a:gd name="T7" fmla="*/ 0 h 1008"/>
              <a:gd name="T8" fmla="*/ 23497006 w 1299"/>
              <a:gd name="T9" fmla="*/ 0 h 1008"/>
              <a:gd name="T10" fmla="*/ 0 w 1299"/>
              <a:gd name="T11" fmla="*/ 2147483647 h 1008"/>
              <a:gd name="T12" fmla="*/ 2147483647 w 1299"/>
              <a:gd name="T13" fmla="*/ 2147483647 h 10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99"/>
              <a:gd name="T22" fmla="*/ 0 h 1008"/>
              <a:gd name="T23" fmla="*/ 1299 w 1299"/>
              <a:gd name="T24" fmla="*/ 1008 h 10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4822" name="Oval 6"/>
          <p:cNvSpPr>
            <a:spLocks noChangeArrowheads="1"/>
          </p:cNvSpPr>
          <p:nvPr/>
        </p:nvSpPr>
        <p:spPr bwMode="gray">
          <a:xfrm>
            <a:off x="3389313" y="2928938"/>
            <a:ext cx="2611437" cy="2362200"/>
          </a:xfrm>
          <a:prstGeom prst="ellipse">
            <a:avLst/>
          </a:pr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sz="4000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4832" name="Rectangle 16"/>
          <p:cNvSpPr>
            <a:spLocks noGrp="1" noChangeArrowheads="1"/>
          </p:cNvSpPr>
          <p:nvPr>
            <p:ph type="title"/>
          </p:nvPr>
        </p:nvSpPr>
        <p:spPr>
          <a:xfrm>
            <a:off x="785786" y="142852"/>
            <a:ext cx="4286280" cy="841397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ОНОМАСТИКА - </a:t>
            </a:r>
            <a:endParaRPr lang="ru-RU" sz="3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000364" y="3786190"/>
            <a:ext cx="3643338" cy="646331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spc="80" dirty="0">
                <a:ln w="10541" cmpd="sng">
                  <a:solidFill>
                    <a:srgbClr val="73C95B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73C95B">
                        <a:tint val="40000"/>
                        <a:satMod val="250000"/>
                      </a:srgbClr>
                    </a:gs>
                    <a:gs pos="9000">
                      <a:srgbClr val="73C95B">
                        <a:tint val="52000"/>
                        <a:satMod val="300000"/>
                      </a:srgbClr>
                    </a:gs>
                    <a:gs pos="50000">
                      <a:srgbClr val="73C95B">
                        <a:shade val="20000"/>
                        <a:satMod val="300000"/>
                      </a:srgbClr>
                    </a:gs>
                    <a:gs pos="79000">
                      <a:srgbClr val="73C95B">
                        <a:tint val="52000"/>
                        <a:satMod val="300000"/>
                      </a:srgbClr>
                    </a:gs>
                    <a:gs pos="100000">
                      <a:srgbClr val="73C95B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ОНОМАСТИКА</a:t>
            </a:r>
            <a:endParaRPr lang="ru-RU" sz="4000" b="1" spc="80" dirty="0">
              <a:ln w="10541" cmpd="sng">
                <a:solidFill>
                  <a:srgbClr val="73C95B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73C95B">
                      <a:tint val="40000"/>
                      <a:satMod val="250000"/>
                    </a:srgbClr>
                  </a:gs>
                  <a:gs pos="9000">
                    <a:srgbClr val="73C95B">
                      <a:tint val="52000"/>
                      <a:satMod val="300000"/>
                    </a:srgbClr>
                  </a:gs>
                  <a:gs pos="50000">
                    <a:srgbClr val="73C95B">
                      <a:shade val="20000"/>
                      <a:satMod val="300000"/>
                    </a:srgbClr>
                  </a:gs>
                  <a:gs pos="79000">
                    <a:srgbClr val="73C95B">
                      <a:tint val="52000"/>
                      <a:satMod val="300000"/>
                    </a:srgbClr>
                  </a:gs>
                  <a:gs pos="100000">
                    <a:srgbClr val="73C95B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7897" name="Rectangle 20"/>
          <p:cNvSpPr>
            <a:spLocks noChangeArrowheads="1"/>
          </p:cNvSpPr>
          <p:nvPr/>
        </p:nvSpPr>
        <p:spPr bwMode="auto">
          <a:xfrm>
            <a:off x="714375" y="1785938"/>
            <a:ext cx="357187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FFFF"/>
                </a:solidFill>
              </a:rPr>
              <a:t>Антропонимика </a:t>
            </a:r>
            <a:endParaRPr lang="ru-RU" sz="2800" b="1">
              <a:solidFill>
                <a:srgbClr val="FFFFFF"/>
              </a:solidFill>
            </a:endParaRPr>
          </a:p>
          <a:p>
            <a:endParaRPr lang="ru-RU" sz="2800" b="1">
              <a:solidFill>
                <a:srgbClr val="FFFFFF"/>
              </a:solidFill>
            </a:endParaRPr>
          </a:p>
          <a:p>
            <a:r>
              <a:rPr lang="ru-RU" sz="2400" b="1">
                <a:solidFill>
                  <a:srgbClr val="FFFFFF"/>
                </a:solidFill>
              </a:rPr>
              <a:t>изучает имена </a:t>
            </a:r>
            <a:br>
              <a:rPr lang="ru-RU" sz="2400" b="1">
                <a:solidFill>
                  <a:srgbClr val="FFFFFF"/>
                </a:solidFill>
              </a:rPr>
            </a:br>
            <a:r>
              <a:rPr lang="ru-RU" sz="2400" b="1">
                <a:solidFill>
                  <a:srgbClr val="FFFFFF"/>
                </a:solidFill>
              </a:rPr>
              <a:t>людей</a:t>
            </a:r>
          </a:p>
        </p:txBody>
      </p:sp>
      <p:sp>
        <p:nvSpPr>
          <p:cNvPr id="37898" name="Rectangle 21"/>
          <p:cNvSpPr>
            <a:spLocks noChangeArrowheads="1"/>
          </p:cNvSpPr>
          <p:nvPr/>
        </p:nvSpPr>
        <p:spPr bwMode="auto">
          <a:xfrm>
            <a:off x="5143500" y="1857375"/>
            <a:ext cx="327818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FFFF"/>
                </a:solidFill>
              </a:rPr>
              <a:t>Топонимика</a:t>
            </a:r>
          </a:p>
          <a:p>
            <a:pPr algn="r"/>
            <a:endParaRPr lang="ru-RU" sz="2400" b="1">
              <a:solidFill>
                <a:srgbClr val="FFFFFF"/>
              </a:solidFill>
            </a:endParaRPr>
          </a:p>
          <a:p>
            <a:pPr algn="r"/>
            <a:r>
              <a:rPr lang="ru-RU" sz="2400" b="1">
                <a:solidFill>
                  <a:srgbClr val="FFFFFF"/>
                </a:solidFill>
              </a:rPr>
              <a:t>названия</a:t>
            </a:r>
          </a:p>
          <a:p>
            <a:pPr algn="r"/>
            <a:r>
              <a:rPr lang="ru-RU" sz="2400" b="1">
                <a:solidFill>
                  <a:srgbClr val="FFFFFF"/>
                </a:solidFill>
              </a:rPr>
              <a:t>географических объектов</a:t>
            </a:r>
          </a:p>
        </p:txBody>
      </p:sp>
      <p:sp>
        <p:nvSpPr>
          <p:cNvPr id="37899" name="Rectangle 22"/>
          <p:cNvSpPr>
            <a:spLocks noChangeArrowheads="1"/>
          </p:cNvSpPr>
          <p:nvPr/>
        </p:nvSpPr>
        <p:spPr bwMode="auto">
          <a:xfrm flipH="1">
            <a:off x="787400" y="4572000"/>
            <a:ext cx="3506788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FFFF"/>
                </a:solidFill>
              </a:rPr>
              <a:t>Астрономика</a:t>
            </a:r>
            <a:r>
              <a:rPr lang="ru-RU" sz="2000" b="1">
                <a:solidFill>
                  <a:srgbClr val="993300"/>
                </a:solidFill>
              </a:rPr>
              <a:t> </a:t>
            </a:r>
          </a:p>
          <a:p>
            <a:endParaRPr lang="ru-RU" sz="2000" b="1">
              <a:solidFill>
                <a:srgbClr val="993300"/>
              </a:solidFill>
            </a:endParaRPr>
          </a:p>
          <a:p>
            <a:r>
              <a:rPr lang="ru-RU" sz="2400" b="1">
                <a:solidFill>
                  <a:srgbClr val="FFFFFF"/>
                </a:solidFill>
              </a:rPr>
              <a:t>названия </a:t>
            </a:r>
          </a:p>
          <a:p>
            <a:r>
              <a:rPr lang="ru-RU" sz="2400" b="1">
                <a:solidFill>
                  <a:srgbClr val="FFFFFF"/>
                </a:solidFill>
              </a:rPr>
              <a:t>отдельных</a:t>
            </a:r>
            <a:br>
              <a:rPr lang="ru-RU" sz="2400" b="1">
                <a:solidFill>
                  <a:srgbClr val="FFFFFF"/>
                </a:solidFill>
              </a:rPr>
            </a:br>
            <a:r>
              <a:rPr lang="ru-RU" sz="2400" b="1">
                <a:solidFill>
                  <a:srgbClr val="FFFFFF"/>
                </a:solidFill>
              </a:rPr>
              <a:t>небесных тел </a:t>
            </a:r>
          </a:p>
        </p:txBody>
      </p:sp>
      <p:sp>
        <p:nvSpPr>
          <p:cNvPr id="37900" name="Rectangle 23"/>
          <p:cNvSpPr>
            <a:spLocks noChangeArrowheads="1"/>
          </p:cNvSpPr>
          <p:nvPr/>
        </p:nvSpPr>
        <p:spPr bwMode="auto">
          <a:xfrm>
            <a:off x="5715000" y="4714875"/>
            <a:ext cx="27432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FFFF"/>
                </a:solidFill>
              </a:rPr>
              <a:t>Зоонимика</a:t>
            </a:r>
            <a:r>
              <a:rPr lang="ru-RU" sz="2400" b="1">
                <a:solidFill>
                  <a:srgbClr val="993300"/>
                </a:solidFill>
              </a:rPr>
              <a:t>  </a:t>
            </a:r>
          </a:p>
          <a:p>
            <a:endParaRPr lang="ru-RU" sz="2400" b="1">
              <a:solidFill>
                <a:srgbClr val="993300"/>
              </a:solidFill>
            </a:endParaRPr>
          </a:p>
          <a:p>
            <a:pPr algn="r"/>
            <a:r>
              <a:rPr lang="ru-RU" sz="2400" b="1">
                <a:solidFill>
                  <a:srgbClr val="FFFFFF"/>
                </a:solidFill>
              </a:rPr>
              <a:t>клички животных</a:t>
            </a:r>
          </a:p>
        </p:txBody>
      </p:sp>
      <p:sp>
        <p:nvSpPr>
          <p:cNvPr id="37901" name="TextBox 23"/>
          <p:cNvSpPr txBox="1">
            <a:spLocks noChangeArrowheads="1"/>
          </p:cNvSpPr>
          <p:nvPr/>
        </p:nvSpPr>
        <p:spPr bwMode="auto">
          <a:xfrm>
            <a:off x="5214938" y="-57150"/>
            <a:ext cx="40719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75A12"/>
                </a:solidFill>
              </a:rPr>
              <a:t>раздел языкознания, изучающий </a:t>
            </a:r>
            <a:br>
              <a:rPr lang="ru-RU" sz="2400" b="1">
                <a:solidFill>
                  <a:srgbClr val="775A12"/>
                </a:solidFill>
              </a:rPr>
            </a:br>
            <a:r>
              <a:rPr lang="ru-RU" sz="2400" b="1" i="1">
                <a:solidFill>
                  <a:srgbClr val="775A12"/>
                </a:solidFill>
              </a:rPr>
              <a:t>собственные имена.</a:t>
            </a:r>
            <a:endParaRPr lang="ru-RU" sz="24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15875" y="214313"/>
            <a:ext cx="5556250" cy="14478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80" name="Прямоугольник 1"/>
          <p:cNvSpPr>
            <a:spLocks noChangeArrowheads="1"/>
          </p:cNvSpPr>
          <p:nvPr/>
        </p:nvSpPr>
        <p:spPr bwMode="auto">
          <a:xfrm>
            <a:off x="1357313" y="214313"/>
            <a:ext cx="5500687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ru-RU" sz="3200">
                <a:solidFill>
                  <a:srgbClr val="000066"/>
                </a:solidFill>
                <a:latin typeface="Arial Black" pitchFamily="34" charset="0"/>
              </a:rPr>
              <a:t>Как называли людей </a:t>
            </a:r>
            <a:br>
              <a:rPr lang="ru-RU" sz="3200">
                <a:solidFill>
                  <a:srgbClr val="000066"/>
                </a:solidFill>
                <a:latin typeface="Arial Black" pitchFamily="34" charset="0"/>
              </a:rPr>
            </a:br>
            <a:r>
              <a:rPr lang="ru-RU" sz="3200">
                <a:solidFill>
                  <a:srgbClr val="000066"/>
                </a:solidFill>
                <a:latin typeface="Arial Black" pitchFamily="34" charset="0"/>
              </a:rPr>
              <a:t>в Древней Руси?</a:t>
            </a:r>
            <a:r>
              <a:rPr lang="ru-RU" sz="3200">
                <a:latin typeface="Arial Black" pitchFamily="34" charset="0"/>
              </a:rPr>
              <a:t> 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04800" y="2292350"/>
          <a:ext cx="2624138" cy="1968500"/>
        </p:xfrm>
        <a:graphic>
          <a:graphicData uri="http://schemas.openxmlformats.org/presentationml/2006/ole">
            <p:oleObj spid="_x0000_s3074" name="Формула" r:id="rId3" imgW="622080" imgH="41904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3429000" y="2143125"/>
          <a:ext cx="2376488" cy="1979613"/>
        </p:xfrm>
        <a:graphic>
          <a:graphicData uri="http://schemas.openxmlformats.org/presentationml/2006/ole">
            <p:oleObj spid="_x0000_s3075" name="Формула" r:id="rId4" imgW="431640" imgH="419040" progId="Equation.3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6270625" y="2214563"/>
          <a:ext cx="2519363" cy="1908175"/>
        </p:xfrm>
        <a:graphic>
          <a:graphicData uri="http://schemas.openxmlformats.org/presentationml/2006/ole">
            <p:oleObj spid="_x0000_s3076" name="Формула" r:id="rId5" imgW="419040" imgH="39348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1357313" y="4556125"/>
          <a:ext cx="3130550" cy="1944688"/>
        </p:xfrm>
        <a:graphic>
          <a:graphicData uri="http://schemas.openxmlformats.org/presentationml/2006/ole">
            <p:oleObj spid="_x0000_s3077" name="Формула" r:id="rId6" imgW="596880" imgH="419040" progId="Equation.3">
              <p:embed/>
            </p:oleObj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5500688" y="4484688"/>
          <a:ext cx="2692400" cy="1944687"/>
        </p:xfrm>
        <a:graphic>
          <a:graphicData uri="http://schemas.openxmlformats.org/presentationml/2006/ole">
            <p:oleObj spid="_x0000_s3078" name="Формула" r:id="rId7" imgW="53316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gray">
          <a:xfrm>
            <a:off x="15875" y="214313"/>
            <a:ext cx="5556250" cy="14478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57313" y="357188"/>
            <a:ext cx="5500687" cy="10525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ru-RU" sz="4800" kern="0" dirty="0">
                <a:solidFill>
                  <a:srgbClr val="333399"/>
                </a:solidFill>
                <a:latin typeface="Arial Black" pitchFamily="34" charset="0"/>
                <a:ea typeface="+mj-ea"/>
                <a:cs typeface="+mj-cs"/>
              </a:rPr>
              <a:t>Найди имя</a:t>
            </a:r>
            <a:endParaRPr lang="ru-RU" sz="3200" dirty="0">
              <a:latin typeface="Arial Black" pitchFamily="34" charset="0"/>
            </a:endParaRPr>
          </a:p>
        </p:txBody>
      </p:sp>
      <p:graphicFrame>
        <p:nvGraphicFramePr>
          <p:cNvPr id="4" name="Group 80"/>
          <p:cNvGraphicFramePr>
            <a:graphicFrameLocks noGrp="1"/>
          </p:cNvGraphicFramePr>
          <p:nvPr/>
        </p:nvGraphicFramePr>
        <p:xfrm>
          <a:off x="214313" y="2143125"/>
          <a:ext cx="8650287" cy="3216276"/>
        </p:xfrm>
        <a:graphic>
          <a:graphicData uri="http://schemas.openxmlformats.org/drawingml/2006/table">
            <a:tbl>
              <a:tblPr/>
              <a:tblGrid>
                <a:gridCol w="827087"/>
                <a:gridCol w="976313"/>
                <a:gridCol w="863600"/>
                <a:gridCol w="914400"/>
                <a:gridCol w="1155700"/>
                <a:gridCol w="979487"/>
                <a:gridCol w="977900"/>
                <a:gridCol w="1077913"/>
                <a:gridCol w="877887"/>
              </a:tblGrid>
              <a:tr h="160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GOST type A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306B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66713" y="2543175"/>
          <a:ext cx="547687" cy="838200"/>
        </p:xfrm>
        <a:graphic>
          <a:graphicData uri="http://schemas.openxmlformats.org/presentationml/2006/ole">
            <p:oleObj spid="_x0000_s4098" name="Формула" r:id="rId3" imgW="228501" imgH="393529" progId="Equation.3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223963" y="2466975"/>
          <a:ext cx="609600" cy="914400"/>
        </p:xfrm>
        <a:graphic>
          <a:graphicData uri="http://schemas.openxmlformats.org/presentationml/2006/ole">
            <p:oleObj spid="_x0000_s4099" name="Формула" r:id="rId4" imgW="228501" imgH="393529" progId="Equation.3">
              <p:embed/>
            </p:oleObj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2143125" y="2466975"/>
          <a:ext cx="676275" cy="914400"/>
        </p:xfrm>
        <a:graphic>
          <a:graphicData uri="http://schemas.openxmlformats.org/presentationml/2006/ole">
            <p:oleObj spid="_x0000_s4100" name="Формула" r:id="rId5" imgW="368140" imgH="393529" progId="Equation.3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3128963" y="2533650"/>
          <a:ext cx="533400" cy="847725"/>
        </p:xfrm>
        <a:graphic>
          <a:graphicData uri="http://schemas.openxmlformats.org/presentationml/2006/ole">
            <p:oleObj spid="_x0000_s4101" name="Формула" r:id="rId6" imgW="228501" imgH="393529" progId="Equation.3">
              <p:embed/>
            </p:oleObj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3971925" y="2466975"/>
          <a:ext cx="733425" cy="914400"/>
        </p:xfrm>
        <a:graphic>
          <a:graphicData uri="http://schemas.openxmlformats.org/presentationml/2006/ole">
            <p:oleObj spid="_x0000_s4102" name="Формула" r:id="rId7" imgW="431613" imgH="393529" progId="Equation.3">
              <p:embed/>
            </p:oleObj>
          </a:graphicData>
        </a:graphic>
      </p:graphicFrame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5014913" y="2533650"/>
          <a:ext cx="762000" cy="847725"/>
        </p:xfrm>
        <a:graphic>
          <a:graphicData uri="http://schemas.openxmlformats.org/presentationml/2006/ole">
            <p:oleObj spid="_x0000_s4103" name="Формула" r:id="rId8" imgW="368140" imgH="393529" progId="Equation.3">
              <p:embed/>
            </p:oleObj>
          </a:graphicData>
        </a:graphic>
      </p:graphicFrame>
      <p:graphicFrame>
        <p:nvGraphicFramePr>
          <p:cNvPr id="4104" name="Object 8"/>
          <p:cNvGraphicFramePr>
            <a:graphicFrameLocks noChangeAspect="1"/>
          </p:cNvGraphicFramePr>
          <p:nvPr/>
        </p:nvGraphicFramePr>
        <p:xfrm>
          <a:off x="6086475" y="2714625"/>
          <a:ext cx="762000" cy="457200"/>
        </p:xfrm>
        <a:graphic>
          <a:graphicData uri="http://schemas.openxmlformats.org/presentationml/2006/ole">
            <p:oleObj spid="_x0000_s4104" name="Формула" r:id="rId9" imgW="342603" imgH="177646" progId="Equation.3">
              <p:embed/>
            </p:oleObj>
          </a:graphicData>
        </a:graphic>
      </p:graphicFrame>
      <p:graphicFrame>
        <p:nvGraphicFramePr>
          <p:cNvPr id="4105" name="Object 9"/>
          <p:cNvGraphicFramePr>
            <a:graphicFrameLocks noChangeAspect="1"/>
          </p:cNvGraphicFramePr>
          <p:nvPr/>
        </p:nvGraphicFramePr>
        <p:xfrm>
          <a:off x="7158038" y="2466975"/>
          <a:ext cx="762000" cy="914400"/>
        </p:xfrm>
        <a:graphic>
          <a:graphicData uri="http://schemas.openxmlformats.org/presentationml/2006/ole">
            <p:oleObj spid="_x0000_s4105" name="Формула" r:id="rId10" imgW="368140" imgH="393529" progId="Equation.3">
              <p:embed/>
            </p:oleObj>
          </a:graphicData>
        </a:graphic>
      </p:graphicFrame>
      <p:graphicFrame>
        <p:nvGraphicFramePr>
          <p:cNvPr id="4106" name="Object 10"/>
          <p:cNvGraphicFramePr>
            <a:graphicFrameLocks noChangeAspect="1"/>
          </p:cNvGraphicFramePr>
          <p:nvPr/>
        </p:nvGraphicFramePr>
        <p:xfrm>
          <a:off x="8229600" y="2428875"/>
          <a:ext cx="468313" cy="952500"/>
        </p:xfrm>
        <a:graphic>
          <a:graphicData uri="http://schemas.openxmlformats.org/presentationml/2006/ole">
            <p:oleObj spid="_x0000_s4106" name="Формула" r:id="rId11" imgW="203040" imgH="419040" progId="Equation.3">
              <p:embed/>
            </p:oleObj>
          </a:graphicData>
        </a:graphic>
      </p:graphicFrame>
      <p:sp>
        <p:nvSpPr>
          <p:cNvPr id="23" name="Rectangle 66"/>
          <p:cNvSpPr>
            <a:spLocks noChangeArrowheads="1"/>
          </p:cNvSpPr>
          <p:nvPr/>
        </p:nvSpPr>
        <p:spPr bwMode="auto">
          <a:xfrm rot="16200000">
            <a:off x="-157163" y="4157663"/>
            <a:ext cx="162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+mj-lt"/>
              </a:rPr>
              <a:t>Мария</a:t>
            </a:r>
          </a:p>
        </p:txBody>
      </p:sp>
      <p:sp>
        <p:nvSpPr>
          <p:cNvPr id="24" name="Rectangle 67"/>
          <p:cNvSpPr>
            <a:spLocks noChangeArrowheads="1"/>
          </p:cNvSpPr>
          <p:nvPr/>
        </p:nvSpPr>
        <p:spPr bwMode="auto">
          <a:xfrm rot="16200000">
            <a:off x="656431" y="4129882"/>
            <a:ext cx="1716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+mj-lt"/>
              </a:rPr>
              <a:t>Мороз</a:t>
            </a:r>
          </a:p>
        </p:txBody>
      </p:sp>
      <p:sp>
        <p:nvSpPr>
          <p:cNvPr id="25" name="Rectangle 68"/>
          <p:cNvSpPr>
            <a:spLocks noChangeArrowheads="1"/>
          </p:cNvSpPr>
          <p:nvPr/>
        </p:nvSpPr>
        <p:spPr bwMode="auto">
          <a:xfrm rot="16200000">
            <a:off x="1680369" y="4248944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+mj-lt"/>
              </a:rPr>
              <a:t>Иван</a:t>
            </a:r>
          </a:p>
        </p:txBody>
      </p:sp>
      <p:sp>
        <p:nvSpPr>
          <p:cNvPr id="26" name="Rectangle 69"/>
          <p:cNvSpPr>
            <a:spLocks noChangeArrowheads="1"/>
          </p:cNvSpPr>
          <p:nvPr/>
        </p:nvSpPr>
        <p:spPr bwMode="auto">
          <a:xfrm rot="16200000">
            <a:off x="2561431" y="4225132"/>
            <a:ext cx="1620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+mj-lt"/>
              </a:rPr>
              <a:t>Шуба</a:t>
            </a:r>
          </a:p>
        </p:txBody>
      </p:sp>
      <p:sp>
        <p:nvSpPr>
          <p:cNvPr id="4145" name="Rectangle 70"/>
          <p:cNvSpPr>
            <a:spLocks noChangeArrowheads="1"/>
          </p:cNvSpPr>
          <p:nvPr/>
        </p:nvSpPr>
        <p:spPr bwMode="auto">
          <a:xfrm rot="-5400000">
            <a:off x="3632994" y="4225132"/>
            <a:ext cx="1620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GOST type A" pitchFamily="34" charset="0"/>
              <a:buNone/>
            </a:pPr>
            <a:r>
              <a:rPr lang="ru-RU" sz="2400" b="1">
                <a:solidFill>
                  <a:srgbClr val="01306B"/>
                </a:solidFill>
              </a:rPr>
              <a:t>Соловей </a:t>
            </a:r>
          </a:p>
        </p:txBody>
      </p:sp>
      <p:sp>
        <p:nvSpPr>
          <p:cNvPr id="4146" name="Rectangle 71"/>
          <p:cNvSpPr>
            <a:spLocks noChangeArrowheads="1"/>
          </p:cNvSpPr>
          <p:nvPr/>
        </p:nvSpPr>
        <p:spPr bwMode="auto">
          <a:xfrm rot="16167960" flipH="1">
            <a:off x="4640262" y="4227513"/>
            <a:ext cx="1622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GOST type A" pitchFamily="34" charset="0"/>
              <a:buNone/>
            </a:pPr>
            <a:r>
              <a:rPr lang="ru-RU" sz="2400" b="1">
                <a:solidFill>
                  <a:srgbClr val="01306B"/>
                </a:solidFill>
              </a:rPr>
              <a:t>Евдокия </a:t>
            </a:r>
          </a:p>
        </p:txBody>
      </p:sp>
      <p:sp>
        <p:nvSpPr>
          <p:cNvPr id="4147" name="Rectangle 72"/>
          <p:cNvSpPr>
            <a:spLocks noChangeArrowheads="1"/>
          </p:cNvSpPr>
          <p:nvPr/>
        </p:nvSpPr>
        <p:spPr bwMode="auto">
          <a:xfrm rot="-5400000">
            <a:off x="5774532" y="4271169"/>
            <a:ext cx="1458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GOST type A" pitchFamily="34" charset="0"/>
              <a:buNone/>
            </a:pPr>
            <a:r>
              <a:rPr lang="ru-RU" sz="2400" b="1">
                <a:solidFill>
                  <a:srgbClr val="01306B"/>
                </a:solidFill>
              </a:rPr>
              <a:t>Кисель</a:t>
            </a:r>
            <a:r>
              <a:rPr lang="ru-RU" b="1">
                <a:solidFill>
                  <a:srgbClr val="01306B"/>
                </a:solidFill>
              </a:rPr>
              <a:t> </a:t>
            </a:r>
          </a:p>
        </p:txBody>
      </p:sp>
      <p:sp>
        <p:nvSpPr>
          <p:cNvPr id="30" name="Rectangle 73"/>
          <p:cNvSpPr>
            <a:spLocks noChangeArrowheads="1"/>
          </p:cNvSpPr>
          <p:nvPr/>
        </p:nvSpPr>
        <p:spPr bwMode="auto">
          <a:xfrm rot="16200000">
            <a:off x="6653212" y="4133851"/>
            <a:ext cx="1724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+mj-lt"/>
              </a:rPr>
              <a:t>Крикун</a:t>
            </a:r>
          </a:p>
        </p:txBody>
      </p:sp>
      <p:sp>
        <p:nvSpPr>
          <p:cNvPr id="31" name="Rectangle 74"/>
          <p:cNvSpPr>
            <a:spLocks noChangeArrowheads="1"/>
          </p:cNvSpPr>
          <p:nvPr/>
        </p:nvSpPr>
        <p:spPr bwMode="auto">
          <a:xfrm rot="16200000" flipH="1">
            <a:off x="7607300" y="4108451"/>
            <a:ext cx="167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+mj-lt"/>
              </a:rPr>
              <a:t>Фома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AutoShape 96"/>
          <p:cNvSpPr>
            <a:spLocks noChangeArrowheads="1"/>
          </p:cNvSpPr>
          <p:nvPr/>
        </p:nvSpPr>
        <p:spPr bwMode="gray">
          <a:xfrm>
            <a:off x="1158875" y="1071563"/>
            <a:ext cx="7985125" cy="4714875"/>
          </a:xfrm>
          <a:prstGeom prst="roundRect">
            <a:avLst>
              <a:gd name="adj" fmla="val 4657"/>
            </a:avLst>
          </a:prstGeom>
          <a:solidFill>
            <a:srgbClr val="FFFFFF">
              <a:alpha val="50195"/>
            </a:srgbClr>
          </a:solidFill>
          <a:ln w="3175">
            <a:solidFill>
              <a:srgbClr val="000000">
                <a:alpha val="30196"/>
              </a:srgbClr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Rectangle 39"/>
          <p:cNvSpPr>
            <a:spLocks noChangeArrowheads="1"/>
          </p:cNvSpPr>
          <p:nvPr/>
        </p:nvSpPr>
        <p:spPr bwMode="ltGray">
          <a:xfrm>
            <a:off x="2857500" y="4672013"/>
            <a:ext cx="3635375" cy="701675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ChangeArrowheads="1"/>
          </p:cNvSpPr>
          <p:nvPr/>
        </p:nvSpPr>
        <p:spPr bwMode="ltGray">
          <a:xfrm>
            <a:off x="2857500" y="3671888"/>
            <a:ext cx="3635375" cy="701675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ChangeArrowheads="1"/>
          </p:cNvSpPr>
          <p:nvPr/>
        </p:nvSpPr>
        <p:spPr bwMode="gray">
          <a:xfrm>
            <a:off x="2857500" y="2500313"/>
            <a:ext cx="3635375" cy="701675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ChangeArrowheads="1"/>
          </p:cNvSpPr>
          <p:nvPr/>
        </p:nvSpPr>
        <p:spPr bwMode="gray">
          <a:xfrm>
            <a:off x="2928938" y="1500188"/>
            <a:ext cx="3635375" cy="701675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3014" name="Rectangle 43"/>
          <p:cNvSpPr>
            <a:spLocks noChangeArrowheads="1"/>
          </p:cNvSpPr>
          <p:nvPr/>
        </p:nvSpPr>
        <p:spPr bwMode="auto">
          <a:xfrm>
            <a:off x="2643188" y="1571625"/>
            <a:ext cx="41433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                      2 ответа –</a:t>
            </a:r>
            <a:endParaRPr lang="en-US" sz="2800" b="1">
              <a:solidFill>
                <a:srgbClr val="080808"/>
              </a:solidFill>
              <a:cs typeface="Arial" charset="0"/>
            </a:endParaRPr>
          </a:p>
        </p:txBody>
      </p:sp>
      <p:sp>
        <p:nvSpPr>
          <p:cNvPr id="43015" name="Rectangle 44"/>
          <p:cNvSpPr>
            <a:spLocks noChangeArrowheads="1"/>
          </p:cNvSpPr>
          <p:nvPr/>
        </p:nvSpPr>
        <p:spPr bwMode="auto">
          <a:xfrm>
            <a:off x="3643313" y="2605088"/>
            <a:ext cx="315595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            3 ответа –</a:t>
            </a:r>
            <a:endParaRPr lang="en-US" sz="2800" b="1">
              <a:solidFill>
                <a:srgbClr val="080808"/>
              </a:solidFill>
              <a:cs typeface="Arial" charset="0"/>
            </a:endParaRPr>
          </a:p>
        </p:txBody>
      </p:sp>
      <p:sp>
        <p:nvSpPr>
          <p:cNvPr id="43016" name="Rectangle 45"/>
          <p:cNvSpPr>
            <a:spLocks noChangeArrowheads="1"/>
          </p:cNvSpPr>
          <p:nvPr/>
        </p:nvSpPr>
        <p:spPr bwMode="auto">
          <a:xfrm>
            <a:off x="3714750" y="3714750"/>
            <a:ext cx="30130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          4 ответа –</a:t>
            </a:r>
            <a:endParaRPr lang="en-US" sz="2800" b="1">
              <a:solidFill>
                <a:srgbClr val="080808"/>
              </a:solidFill>
              <a:cs typeface="Arial" charset="0"/>
            </a:endParaRPr>
          </a:p>
        </p:txBody>
      </p:sp>
      <p:sp>
        <p:nvSpPr>
          <p:cNvPr id="43017" name="Rectangle 46"/>
          <p:cNvSpPr>
            <a:spLocks noChangeArrowheads="1"/>
          </p:cNvSpPr>
          <p:nvPr/>
        </p:nvSpPr>
        <p:spPr bwMode="auto">
          <a:xfrm>
            <a:off x="3571875" y="4743450"/>
            <a:ext cx="30130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       5 ответов – </a:t>
            </a:r>
            <a:endParaRPr lang="en-US" sz="2800" b="1"/>
          </a:p>
        </p:txBody>
      </p:sp>
      <p:grpSp>
        <p:nvGrpSpPr>
          <p:cNvPr id="43018" name="Group 72"/>
          <p:cNvGrpSpPr>
            <a:grpSpLocks/>
          </p:cNvGrpSpPr>
          <p:nvPr/>
        </p:nvGrpSpPr>
        <p:grpSpPr bwMode="auto">
          <a:xfrm>
            <a:off x="7504113" y="1357313"/>
            <a:ext cx="928687" cy="900112"/>
            <a:chOff x="1596" y="1152"/>
            <a:chExt cx="518" cy="516"/>
          </a:xfrm>
        </p:grpSpPr>
        <p:sp>
          <p:nvSpPr>
            <p:cNvPr id="43037" name="Oval 73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3038" name="Picture 74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3019" name="Group 75"/>
          <p:cNvGrpSpPr>
            <a:grpSpLocks/>
          </p:cNvGrpSpPr>
          <p:nvPr/>
        </p:nvGrpSpPr>
        <p:grpSpPr bwMode="auto">
          <a:xfrm>
            <a:off x="7504113" y="2428875"/>
            <a:ext cx="928687" cy="900113"/>
            <a:chOff x="1596" y="1152"/>
            <a:chExt cx="518" cy="516"/>
          </a:xfrm>
        </p:grpSpPr>
        <p:sp>
          <p:nvSpPr>
            <p:cNvPr id="43035" name="Oval 76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2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3036" name="Picture 77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3020" name="Group 78"/>
          <p:cNvGrpSpPr>
            <a:grpSpLocks/>
          </p:cNvGrpSpPr>
          <p:nvPr/>
        </p:nvGrpSpPr>
        <p:grpSpPr bwMode="auto">
          <a:xfrm>
            <a:off x="7500938" y="3529013"/>
            <a:ext cx="936625" cy="900112"/>
            <a:chOff x="1596" y="1152"/>
            <a:chExt cx="518" cy="516"/>
          </a:xfrm>
        </p:grpSpPr>
        <p:sp>
          <p:nvSpPr>
            <p:cNvPr id="43033" name="Oval 79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hlink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3034" name="Picture 80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3021" name="Group 81"/>
          <p:cNvGrpSpPr>
            <a:grpSpLocks/>
          </p:cNvGrpSpPr>
          <p:nvPr/>
        </p:nvGrpSpPr>
        <p:grpSpPr bwMode="auto">
          <a:xfrm>
            <a:off x="7500938" y="4529138"/>
            <a:ext cx="936625" cy="900112"/>
            <a:chOff x="1596" y="1152"/>
            <a:chExt cx="518" cy="516"/>
          </a:xfrm>
        </p:grpSpPr>
        <p:sp>
          <p:nvSpPr>
            <p:cNvPr id="43031" name="Oval 82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folHlink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3032" name="Picture 83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" name="Line 52"/>
          <p:cNvSpPr>
            <a:spLocks noChangeShapeType="1"/>
          </p:cNvSpPr>
          <p:nvPr/>
        </p:nvSpPr>
        <p:spPr bwMode="ltGray">
          <a:xfrm flipV="1">
            <a:off x="6429375" y="1857375"/>
            <a:ext cx="1071563" cy="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ru-RU"/>
          </a:p>
        </p:txBody>
      </p:sp>
      <p:sp>
        <p:nvSpPr>
          <p:cNvPr id="62" name="Line 52"/>
          <p:cNvSpPr>
            <a:spLocks noChangeShapeType="1"/>
          </p:cNvSpPr>
          <p:nvPr/>
        </p:nvSpPr>
        <p:spPr bwMode="ltGray">
          <a:xfrm flipV="1">
            <a:off x="6429375" y="2928938"/>
            <a:ext cx="1071563" cy="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ru-RU"/>
          </a:p>
        </p:txBody>
      </p:sp>
      <p:sp>
        <p:nvSpPr>
          <p:cNvPr id="63" name="Line 52"/>
          <p:cNvSpPr>
            <a:spLocks noChangeShapeType="1"/>
          </p:cNvSpPr>
          <p:nvPr/>
        </p:nvSpPr>
        <p:spPr bwMode="ltGray">
          <a:xfrm flipV="1">
            <a:off x="6429375" y="4029075"/>
            <a:ext cx="1071563" cy="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ru-RU"/>
          </a:p>
        </p:txBody>
      </p:sp>
      <p:pic>
        <p:nvPicPr>
          <p:cNvPr id="43025" name="Picture 4" descr="Рисунок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313"/>
            <a:ext cx="2790825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Line 52"/>
          <p:cNvSpPr>
            <a:spLocks noChangeShapeType="1"/>
          </p:cNvSpPr>
          <p:nvPr/>
        </p:nvSpPr>
        <p:spPr bwMode="ltGray">
          <a:xfrm flipV="1">
            <a:off x="6500813" y="5029200"/>
            <a:ext cx="1071562" cy="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7687629" y="1383557"/>
            <a:ext cx="52770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25000"/>
                  </a:schemeClr>
                </a:solidFill>
              </a:rPr>
              <a:t>2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7715272" y="2428868"/>
            <a:ext cx="52770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25000"/>
                  </a:schemeClr>
                </a:solidFill>
              </a:rPr>
              <a:t>3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7715272" y="3571876"/>
            <a:ext cx="52770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25000"/>
                  </a:schemeClr>
                </a:solidFill>
              </a:rPr>
              <a:t>4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7715272" y="4572008"/>
            <a:ext cx="52770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25000"/>
                  </a:schemeClr>
                </a:solidFill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3"/>
          <p:cNvSpPr>
            <a:spLocks noChangeArrowheads="1"/>
          </p:cNvSpPr>
          <p:nvPr/>
        </p:nvSpPr>
        <p:spPr bwMode="gray">
          <a:xfrm>
            <a:off x="1214438" y="5643563"/>
            <a:ext cx="7072312" cy="857250"/>
          </a:xfrm>
          <a:prstGeom prst="roundRect">
            <a:avLst>
              <a:gd name="adj" fmla="val 28334"/>
            </a:avLst>
          </a:prstGeom>
          <a:gradFill rotWithShape="1">
            <a:gsLst>
              <a:gs pos="0">
                <a:srgbClr val="F7C037"/>
              </a:gs>
              <a:gs pos="100000">
                <a:srgbClr val="F7C037">
                  <a:gamma/>
                  <a:tint val="60000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Bottom"/>
            <a:lightRig rig="legacyFlat1" dir="t"/>
          </a:scene3d>
          <a:sp3d extrusionH="100000" prstMaterial="legacyMatte">
            <a:bevelT w="13500" h="13500" prst="angle"/>
            <a:bevelB w="13500" h="13500" prst="angle"/>
            <a:extrusionClr>
              <a:srgbClr val="F7C037"/>
            </a:extrusionClr>
          </a:sp3d>
        </p:spPr>
        <p:txBody>
          <a:bodyPr wrap="none" anchor="ctr"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2" name="AutoShape 2"/>
          <p:cNvSpPr>
            <a:spLocks noChangeArrowheads="1"/>
          </p:cNvSpPr>
          <p:nvPr/>
        </p:nvSpPr>
        <p:spPr bwMode="gray">
          <a:xfrm>
            <a:off x="87313" y="214313"/>
            <a:ext cx="5556250" cy="14478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38" y="71438"/>
            <a:ext cx="6715125" cy="1692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ru-RU" sz="4000" kern="0" dirty="0">
                <a:solidFill>
                  <a:srgbClr val="333399"/>
                </a:solidFill>
                <a:latin typeface="Arial Black" pitchFamily="34" charset="0"/>
                <a:ea typeface="+mj-ea"/>
                <a:cs typeface="+mj-cs"/>
              </a:rPr>
              <a:t>Как давно произошло это событие?</a:t>
            </a:r>
          </a:p>
        </p:txBody>
      </p:sp>
      <p:sp>
        <p:nvSpPr>
          <p:cNvPr id="5126" name="Прямоугольник 3"/>
          <p:cNvSpPr>
            <a:spLocks noChangeArrowheads="1"/>
          </p:cNvSpPr>
          <p:nvPr/>
        </p:nvSpPr>
        <p:spPr bwMode="auto">
          <a:xfrm>
            <a:off x="1000125" y="2286000"/>
            <a:ext cx="76438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Найдите значение выражения</a:t>
            </a:r>
            <a:endParaRPr lang="ru-RU" sz="4400" b="1">
              <a:latin typeface="Wingdings" pitchFamily="2" charset="2"/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928688" y="3000375"/>
          <a:ext cx="7389812" cy="2286000"/>
        </p:xfrm>
        <a:graphic>
          <a:graphicData uri="http://schemas.openxmlformats.org/presentationml/2006/ole">
            <p:oleObj spid="_x0000_s5122" name="Формула" r:id="rId3" imgW="1218960" imgH="444240" progId="Equation.3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85875" y="5572125"/>
            <a:ext cx="700087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dirty="0">
                <a:latin typeface="+mn-lt"/>
              </a:rPr>
              <a:t>при </a:t>
            </a:r>
            <a:r>
              <a:rPr lang="ru-RU" sz="5400" b="1" dirty="0" err="1">
                <a:latin typeface="+mn-lt"/>
              </a:rPr>
              <a:t>x</a:t>
            </a:r>
            <a:r>
              <a:rPr lang="ru-RU" sz="5400" b="1" dirty="0">
                <a:latin typeface="+mn-lt"/>
              </a:rPr>
              <a:t> = 494,  </a:t>
            </a:r>
            <a:r>
              <a:rPr lang="ru-RU" sz="5400" b="1" dirty="0" err="1">
                <a:latin typeface="+mn-lt"/>
              </a:rPr>
              <a:t>y</a:t>
            </a:r>
            <a:r>
              <a:rPr lang="ru-RU" sz="5400" b="1" dirty="0">
                <a:latin typeface="+mn-lt"/>
              </a:rPr>
              <a:t> = 78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gray">
          <a:xfrm>
            <a:off x="15875" y="214313"/>
            <a:ext cx="5556250" cy="14478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174" name="Прямоугольник 2"/>
          <p:cNvSpPr>
            <a:spLocks noChangeArrowheads="1"/>
          </p:cNvSpPr>
          <p:nvPr/>
        </p:nvSpPr>
        <p:spPr bwMode="auto">
          <a:xfrm>
            <a:off x="1357313" y="500063"/>
            <a:ext cx="6715125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ru-RU" sz="4400">
                <a:solidFill>
                  <a:srgbClr val="000066"/>
                </a:solidFill>
                <a:latin typeface="Arial Black" pitchFamily="34" charset="0"/>
              </a:rPr>
              <a:t>Восстанови запись</a:t>
            </a:r>
            <a:r>
              <a:rPr lang="ru-RU" sz="4400">
                <a:latin typeface="Arial Black" pitchFamily="34" charset="0"/>
              </a:rPr>
              <a:t> </a:t>
            </a: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161925" y="1857375"/>
          <a:ext cx="8767763" cy="1116013"/>
        </p:xfrm>
        <a:graphic>
          <a:graphicData uri="http://schemas.openxmlformats.org/presentationml/2006/ole">
            <p:oleObj spid="_x0000_s7170" name="Формула" r:id="rId3" imgW="2946240" imgH="444240" progId="Equation.3">
              <p:embed/>
            </p:oleObj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214313" y="3308350"/>
          <a:ext cx="8763000" cy="1143000"/>
        </p:xfrm>
        <a:graphic>
          <a:graphicData uri="http://schemas.openxmlformats.org/presentationml/2006/ole">
            <p:oleObj spid="_x0000_s7171" name="Формула" r:id="rId4" imgW="3213000" imgH="419040" progId="Equation.3">
              <p:embed/>
            </p:oleObj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214313" y="4786313"/>
          <a:ext cx="8763000" cy="1143000"/>
        </p:xfrm>
        <a:graphic>
          <a:graphicData uri="http://schemas.openxmlformats.org/presentationml/2006/ole">
            <p:oleObj spid="_x0000_s7172" name="Формула" r:id="rId5" imgW="303516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1125538"/>
            <a:ext cx="4464050" cy="1079500"/>
          </a:xfrm>
        </p:spPr>
        <p:txBody>
          <a:bodyPr/>
          <a:lstStyle/>
          <a:p>
            <a:pPr>
              <a:defRPr/>
            </a:pPr>
            <a:r>
              <a:rPr lang="ru-RU" sz="8000" smtClean="0"/>
              <a:t>Зарядка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549275"/>
            <a:ext cx="4537075" cy="1108075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             </a:t>
            </a:r>
          </a:p>
        </p:txBody>
      </p:sp>
      <p:pic>
        <p:nvPicPr>
          <p:cNvPr id="64516" name="nina_brodskaya_-_kak_tebya_zovut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101013" y="6021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6" descr="70306699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7050" y="2636838"/>
            <a:ext cx="1293813" cy="1657350"/>
          </a:xfrm>
          <a:prstGeom prst="rect">
            <a:avLst/>
          </a:prstGeom>
          <a:noFill/>
        </p:spPr>
      </p:pic>
      <p:pic>
        <p:nvPicPr>
          <p:cNvPr id="51207" name="Picture 7" descr="11954357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63938" y="2924175"/>
            <a:ext cx="2089150" cy="1293813"/>
          </a:xfrm>
          <a:prstGeom prst="rect">
            <a:avLst/>
          </a:prstGeom>
          <a:noFill/>
        </p:spPr>
      </p:pic>
      <p:pic>
        <p:nvPicPr>
          <p:cNvPr id="51208" name="Picture 8" descr="461100650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5650" y="2060575"/>
            <a:ext cx="1570038" cy="2376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45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070" fill="hold"/>
                                        <p:tgtEl>
                                          <p:spTgt spid="645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1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1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general_light">
  <a:themeElements>
    <a:clrScheme name="Default Design 3">
      <a:dk1>
        <a:srgbClr val="000000"/>
      </a:dk1>
      <a:lt1>
        <a:srgbClr val="FEE9DE"/>
      </a:lt1>
      <a:dk2>
        <a:srgbClr val="000066"/>
      </a:dk2>
      <a:lt2>
        <a:srgbClr val="808080"/>
      </a:lt2>
      <a:accent1>
        <a:srgbClr val="5CB1FE"/>
      </a:accent1>
      <a:accent2>
        <a:srgbClr val="FF7575"/>
      </a:accent2>
      <a:accent3>
        <a:srgbClr val="FEF2EC"/>
      </a:accent3>
      <a:accent4>
        <a:srgbClr val="000000"/>
      </a:accent4>
      <a:accent5>
        <a:srgbClr val="B5D5FE"/>
      </a:accent5>
      <a:accent6>
        <a:srgbClr val="E76969"/>
      </a:accent6>
      <a:hlink>
        <a:srgbClr val="FFC319"/>
      </a:hlink>
      <a:folHlink>
        <a:srgbClr val="A8D02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ild_light">
  <a:themeElements>
    <a:clrScheme name="Default Design 2">
      <a:dk1>
        <a:srgbClr val="000000"/>
      </a:dk1>
      <a:lt1>
        <a:srgbClr val="F6EDA8"/>
      </a:lt1>
      <a:dk2>
        <a:srgbClr val="006600"/>
      </a:dk2>
      <a:lt2>
        <a:srgbClr val="FFFFFF"/>
      </a:lt2>
      <a:accent1>
        <a:srgbClr val="73C95B"/>
      </a:accent1>
      <a:accent2>
        <a:srgbClr val="F7C037"/>
      </a:accent2>
      <a:accent3>
        <a:srgbClr val="FAF4D1"/>
      </a:accent3>
      <a:accent4>
        <a:srgbClr val="000000"/>
      </a:accent4>
      <a:accent5>
        <a:srgbClr val="BCE1B5"/>
      </a:accent5>
      <a:accent6>
        <a:srgbClr val="E0AE31"/>
      </a:accent6>
      <a:hlink>
        <a:srgbClr val="2393CB"/>
      </a:hlink>
      <a:folHlink>
        <a:srgbClr val="CB057B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general_light</Template>
  <TotalTime>440</TotalTime>
  <Words>181</Words>
  <Application>Microsoft Office PowerPoint</Application>
  <PresentationFormat>Экран (4:3)</PresentationFormat>
  <Paragraphs>80</Paragraphs>
  <Slides>17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Arial Black</vt:lpstr>
      <vt:lpstr>Tahoma</vt:lpstr>
      <vt:lpstr>GOST type A</vt:lpstr>
      <vt:lpstr>Wingdings</vt:lpstr>
      <vt:lpstr>Times New Roman</vt:lpstr>
      <vt:lpstr>general_light</vt:lpstr>
      <vt:lpstr>Child_light</vt:lpstr>
      <vt:lpstr>Формула</vt:lpstr>
      <vt:lpstr>Совместные действия  над алгебраическими дробями </vt:lpstr>
      <vt:lpstr>Слайд 2</vt:lpstr>
      <vt:lpstr>ОНОМАСТИКА - </vt:lpstr>
      <vt:lpstr>Слайд 4</vt:lpstr>
      <vt:lpstr>Слайд 5</vt:lpstr>
      <vt:lpstr>Слайд 6</vt:lpstr>
      <vt:lpstr>Слайд 7</vt:lpstr>
      <vt:lpstr>Слайд 8</vt:lpstr>
      <vt:lpstr>Зарядка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Houm 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11</dc:creator>
  <cp:lastModifiedBy>vs</cp:lastModifiedBy>
  <cp:revision>33</cp:revision>
  <dcterms:created xsi:type="dcterms:W3CDTF">2010-02-17T16:11:28Z</dcterms:created>
  <dcterms:modified xsi:type="dcterms:W3CDTF">2011-04-15T20:02:36Z</dcterms:modified>
</cp:coreProperties>
</file>